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sldIdLst>
    <p:sldId id="375" r:id="rId2"/>
    <p:sldId id="376" r:id="rId3"/>
    <p:sldId id="348" r:id="rId4"/>
    <p:sldId id="384" r:id="rId5"/>
    <p:sldId id="378" r:id="rId6"/>
    <p:sldId id="379" r:id="rId7"/>
    <p:sldId id="380" r:id="rId8"/>
    <p:sldId id="381" r:id="rId9"/>
    <p:sldId id="382" r:id="rId10"/>
    <p:sldId id="377" r:id="rId11"/>
    <p:sldId id="383" r:id="rId12"/>
    <p:sldId id="385" r:id="rId13"/>
    <p:sldId id="386" r:id="rId14"/>
    <p:sldId id="38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B18A2C"/>
    <a:srgbClr val="616A78"/>
    <a:srgbClr val="D87C1B"/>
    <a:srgbClr val="000000"/>
    <a:srgbClr val="1D7CB8"/>
    <a:srgbClr val="1D7CB9"/>
    <a:srgbClr val="626A78"/>
    <a:srgbClr val="B18B2C"/>
    <a:srgbClr val="DA7C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F7BE95-B4CE-4E7D-8523-A777C4BC27A5}" v="11" dt="2023-11-29T00:27:51.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5646"/>
  </p:normalViewPr>
  <p:slideViewPr>
    <p:cSldViewPr snapToGrid="0">
      <p:cViewPr>
        <p:scale>
          <a:sx n="100" d="100"/>
          <a:sy n="100" d="100"/>
        </p:scale>
        <p:origin x="48" y="-1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Davis" userId="556ab5e7-1189-4397-abc3-a43930057d65" providerId="ADAL" clId="{80F7BE95-B4CE-4E7D-8523-A777C4BC27A5}"/>
    <pc:docChg chg="undo custSel addSld delSld modSld sldOrd">
      <pc:chgData name="Peter Davis" userId="556ab5e7-1189-4397-abc3-a43930057d65" providerId="ADAL" clId="{80F7BE95-B4CE-4E7D-8523-A777C4BC27A5}" dt="2023-11-29T00:41:09.464" v="2122" actId="20577"/>
      <pc:docMkLst>
        <pc:docMk/>
      </pc:docMkLst>
      <pc:sldChg chg="del">
        <pc:chgData name="Peter Davis" userId="556ab5e7-1189-4397-abc3-a43930057d65" providerId="ADAL" clId="{80F7BE95-B4CE-4E7D-8523-A777C4BC27A5}" dt="2023-11-28T22:24:14.234" v="94" actId="2696"/>
        <pc:sldMkLst>
          <pc:docMk/>
          <pc:sldMk cId="2508308192" sldId="293"/>
        </pc:sldMkLst>
      </pc:sldChg>
      <pc:sldChg chg="del">
        <pc:chgData name="Peter Davis" userId="556ab5e7-1189-4397-abc3-a43930057d65" providerId="ADAL" clId="{80F7BE95-B4CE-4E7D-8523-A777C4BC27A5}" dt="2023-11-28T22:24:14.234" v="94" actId="2696"/>
        <pc:sldMkLst>
          <pc:docMk/>
          <pc:sldMk cId="1623057217" sldId="301"/>
        </pc:sldMkLst>
      </pc:sldChg>
      <pc:sldChg chg="del">
        <pc:chgData name="Peter Davis" userId="556ab5e7-1189-4397-abc3-a43930057d65" providerId="ADAL" clId="{80F7BE95-B4CE-4E7D-8523-A777C4BC27A5}" dt="2023-11-28T22:24:03.703" v="92" actId="2696"/>
        <pc:sldMkLst>
          <pc:docMk/>
          <pc:sldMk cId="972034339" sldId="329"/>
        </pc:sldMkLst>
      </pc:sldChg>
      <pc:sldChg chg="del">
        <pc:chgData name="Peter Davis" userId="556ab5e7-1189-4397-abc3-a43930057d65" providerId="ADAL" clId="{80F7BE95-B4CE-4E7D-8523-A777C4BC27A5}" dt="2023-11-28T22:24:07.690" v="93" actId="2696"/>
        <pc:sldMkLst>
          <pc:docMk/>
          <pc:sldMk cId="2996136178" sldId="344"/>
        </pc:sldMkLst>
      </pc:sldChg>
      <pc:sldChg chg="addSp delSp modSp mod">
        <pc:chgData name="Peter Davis" userId="556ab5e7-1189-4397-abc3-a43930057d65" providerId="ADAL" clId="{80F7BE95-B4CE-4E7D-8523-A777C4BC27A5}" dt="2023-11-28T22:44:03.443" v="220" actId="20577"/>
        <pc:sldMkLst>
          <pc:docMk/>
          <pc:sldMk cId="2853389432" sldId="348"/>
        </pc:sldMkLst>
        <pc:spChg chg="mod">
          <ac:chgData name="Peter Davis" userId="556ab5e7-1189-4397-abc3-a43930057d65" providerId="ADAL" clId="{80F7BE95-B4CE-4E7D-8523-A777C4BC27A5}" dt="2023-11-28T22:44:03.443" v="220" actId="20577"/>
          <ac:spMkLst>
            <pc:docMk/>
            <pc:sldMk cId="2853389432" sldId="348"/>
            <ac:spMk id="2" creationId="{46DDC2A7-62E6-1947-9B60-7F0A62B94DA8}"/>
          </ac:spMkLst>
        </pc:spChg>
        <pc:spChg chg="del">
          <ac:chgData name="Peter Davis" userId="556ab5e7-1189-4397-abc3-a43930057d65" providerId="ADAL" clId="{80F7BE95-B4CE-4E7D-8523-A777C4BC27A5}" dt="2023-11-28T21:39:03.545" v="0" actId="931"/>
          <ac:spMkLst>
            <pc:docMk/>
            <pc:sldMk cId="2853389432" sldId="348"/>
            <ac:spMk id="9" creationId="{DD7E9BFF-173E-4459-9E11-AFEB7EF1AE99}"/>
          </ac:spMkLst>
        </pc:spChg>
        <pc:picChg chg="add mod">
          <ac:chgData name="Peter Davis" userId="556ab5e7-1189-4397-abc3-a43930057d65" providerId="ADAL" clId="{80F7BE95-B4CE-4E7D-8523-A777C4BC27A5}" dt="2023-11-28T22:11:10.732" v="87" actId="1076"/>
          <ac:picMkLst>
            <pc:docMk/>
            <pc:sldMk cId="2853389432" sldId="348"/>
            <ac:picMk id="4" creationId="{6693668B-2662-C68B-EC6D-20DB27118F2F}"/>
          </ac:picMkLst>
        </pc:picChg>
        <pc:picChg chg="add mod">
          <ac:chgData name="Peter Davis" userId="556ab5e7-1189-4397-abc3-a43930057d65" providerId="ADAL" clId="{80F7BE95-B4CE-4E7D-8523-A777C4BC27A5}" dt="2023-11-28T22:11:17.910" v="89" actId="1076"/>
          <ac:picMkLst>
            <pc:docMk/>
            <pc:sldMk cId="2853389432" sldId="348"/>
            <ac:picMk id="7" creationId="{953C798C-CAA9-7F5B-8E78-55BC064A97E6}"/>
          </ac:picMkLst>
        </pc:picChg>
      </pc:sldChg>
      <pc:sldChg chg="del">
        <pc:chgData name="Peter Davis" userId="556ab5e7-1189-4397-abc3-a43930057d65" providerId="ADAL" clId="{80F7BE95-B4CE-4E7D-8523-A777C4BC27A5}" dt="2023-11-28T22:24:28.804" v="96" actId="2696"/>
        <pc:sldMkLst>
          <pc:docMk/>
          <pc:sldMk cId="1772465549" sldId="354"/>
        </pc:sldMkLst>
      </pc:sldChg>
      <pc:sldChg chg="del">
        <pc:chgData name="Peter Davis" userId="556ab5e7-1189-4397-abc3-a43930057d65" providerId="ADAL" clId="{80F7BE95-B4CE-4E7D-8523-A777C4BC27A5}" dt="2023-11-28T22:24:03.703" v="92" actId="2696"/>
        <pc:sldMkLst>
          <pc:docMk/>
          <pc:sldMk cId="974409820" sldId="357"/>
        </pc:sldMkLst>
      </pc:sldChg>
      <pc:sldChg chg="del">
        <pc:chgData name="Peter Davis" userId="556ab5e7-1189-4397-abc3-a43930057d65" providerId="ADAL" clId="{80F7BE95-B4CE-4E7D-8523-A777C4BC27A5}" dt="2023-11-28T22:23:50.275" v="90" actId="2696"/>
        <pc:sldMkLst>
          <pc:docMk/>
          <pc:sldMk cId="1272337245" sldId="361"/>
        </pc:sldMkLst>
      </pc:sldChg>
      <pc:sldChg chg="del">
        <pc:chgData name="Peter Davis" userId="556ab5e7-1189-4397-abc3-a43930057d65" providerId="ADAL" clId="{80F7BE95-B4CE-4E7D-8523-A777C4BC27A5}" dt="2023-11-28T22:24:07.690" v="93" actId="2696"/>
        <pc:sldMkLst>
          <pc:docMk/>
          <pc:sldMk cId="801557595" sldId="365"/>
        </pc:sldMkLst>
      </pc:sldChg>
      <pc:sldChg chg="del">
        <pc:chgData name="Peter Davis" userId="556ab5e7-1189-4397-abc3-a43930057d65" providerId="ADAL" clId="{80F7BE95-B4CE-4E7D-8523-A777C4BC27A5}" dt="2023-11-28T22:23:55.011" v="91" actId="2696"/>
        <pc:sldMkLst>
          <pc:docMk/>
          <pc:sldMk cId="2691753805" sldId="368"/>
        </pc:sldMkLst>
      </pc:sldChg>
      <pc:sldChg chg="modSp mod">
        <pc:chgData name="Peter Davis" userId="556ab5e7-1189-4397-abc3-a43930057d65" providerId="ADAL" clId="{80F7BE95-B4CE-4E7D-8523-A777C4BC27A5}" dt="2023-11-29T00:41:09.464" v="2122" actId="20577"/>
        <pc:sldMkLst>
          <pc:docMk/>
          <pc:sldMk cId="4031715759" sldId="375"/>
        </pc:sldMkLst>
        <pc:spChg chg="mod">
          <ac:chgData name="Peter Davis" userId="556ab5e7-1189-4397-abc3-a43930057d65" providerId="ADAL" clId="{80F7BE95-B4CE-4E7D-8523-A777C4BC27A5}" dt="2023-11-29T00:41:09.464" v="2122" actId="20577"/>
          <ac:spMkLst>
            <pc:docMk/>
            <pc:sldMk cId="4031715759" sldId="375"/>
            <ac:spMk id="6" creationId="{C60E6CE8-7AB6-B54A-8434-8F730542E2DD}"/>
          </ac:spMkLst>
        </pc:spChg>
      </pc:sldChg>
      <pc:sldChg chg="addSp delSp modSp add mod ord">
        <pc:chgData name="Peter Davis" userId="556ab5e7-1189-4397-abc3-a43930057d65" providerId="ADAL" clId="{80F7BE95-B4CE-4E7D-8523-A777C4BC27A5}" dt="2023-11-28T22:33:20.599" v="203" actId="1076"/>
        <pc:sldMkLst>
          <pc:docMk/>
          <pc:sldMk cId="2304517300" sldId="376"/>
        </pc:sldMkLst>
        <pc:spChg chg="mod">
          <ac:chgData name="Peter Davis" userId="556ab5e7-1189-4397-abc3-a43930057d65" providerId="ADAL" clId="{80F7BE95-B4CE-4E7D-8523-A777C4BC27A5}" dt="2023-11-28T22:33:19.174" v="202" actId="207"/>
          <ac:spMkLst>
            <pc:docMk/>
            <pc:sldMk cId="2304517300" sldId="376"/>
            <ac:spMk id="2" creationId="{46DDC2A7-62E6-1947-9B60-7F0A62B94DA8}"/>
          </ac:spMkLst>
        </pc:spChg>
        <pc:spChg chg="add del mod">
          <ac:chgData name="Peter Davis" userId="556ab5e7-1189-4397-abc3-a43930057d65" providerId="ADAL" clId="{80F7BE95-B4CE-4E7D-8523-A777C4BC27A5}" dt="2023-11-28T22:31:57.238" v="199" actId="931"/>
          <ac:spMkLst>
            <pc:docMk/>
            <pc:sldMk cId="2304517300" sldId="376"/>
            <ac:spMk id="6" creationId="{31941CB3-C62F-0988-2FC4-5429FA5284C0}"/>
          </ac:spMkLst>
        </pc:spChg>
        <pc:picChg chg="del">
          <ac:chgData name="Peter Davis" userId="556ab5e7-1189-4397-abc3-a43930057d65" providerId="ADAL" clId="{80F7BE95-B4CE-4E7D-8523-A777C4BC27A5}" dt="2023-11-28T22:25:21.531" v="198" actId="21"/>
          <ac:picMkLst>
            <pc:docMk/>
            <pc:sldMk cId="2304517300" sldId="376"/>
            <ac:picMk id="4" creationId="{6693668B-2662-C68B-EC6D-20DB27118F2F}"/>
          </ac:picMkLst>
        </pc:picChg>
        <pc:picChg chg="del">
          <ac:chgData name="Peter Davis" userId="556ab5e7-1189-4397-abc3-a43930057d65" providerId="ADAL" clId="{80F7BE95-B4CE-4E7D-8523-A777C4BC27A5}" dt="2023-11-28T22:25:18.346" v="197" actId="21"/>
          <ac:picMkLst>
            <pc:docMk/>
            <pc:sldMk cId="2304517300" sldId="376"/>
            <ac:picMk id="7" creationId="{953C798C-CAA9-7F5B-8E78-55BC064A97E6}"/>
          </ac:picMkLst>
        </pc:picChg>
        <pc:picChg chg="add mod">
          <ac:chgData name="Peter Davis" userId="556ab5e7-1189-4397-abc3-a43930057d65" providerId="ADAL" clId="{80F7BE95-B4CE-4E7D-8523-A777C4BC27A5}" dt="2023-11-28T22:33:20.599" v="203" actId="1076"/>
          <ac:picMkLst>
            <pc:docMk/>
            <pc:sldMk cId="2304517300" sldId="376"/>
            <ac:picMk id="9" creationId="{8FC74F43-A933-4EAB-5562-F4DB0BA30A51}"/>
          </ac:picMkLst>
        </pc:picChg>
      </pc:sldChg>
      <pc:sldChg chg="addSp delSp modSp new mod ord">
        <pc:chgData name="Peter Davis" userId="556ab5e7-1189-4397-abc3-a43930057d65" providerId="ADAL" clId="{80F7BE95-B4CE-4E7D-8523-A777C4BC27A5}" dt="2023-11-29T00:22:53.643" v="1569" actId="1076"/>
        <pc:sldMkLst>
          <pc:docMk/>
          <pc:sldMk cId="2123775856" sldId="377"/>
        </pc:sldMkLst>
        <pc:spChg chg="mod">
          <ac:chgData name="Peter Davis" userId="556ab5e7-1189-4397-abc3-a43930057d65" providerId="ADAL" clId="{80F7BE95-B4CE-4E7D-8523-A777C4BC27A5}" dt="2023-11-29T00:22:12.173" v="1563" actId="20577"/>
          <ac:spMkLst>
            <pc:docMk/>
            <pc:sldMk cId="2123775856" sldId="377"/>
            <ac:spMk id="2" creationId="{EDEC4E7F-CBE2-C351-ECB8-9928CE36918E}"/>
          </ac:spMkLst>
        </pc:spChg>
        <pc:spChg chg="del">
          <ac:chgData name="Peter Davis" userId="556ab5e7-1189-4397-abc3-a43930057d65" providerId="ADAL" clId="{80F7BE95-B4CE-4E7D-8523-A777C4BC27A5}" dt="2023-11-28T22:54:28.918" v="223" actId="22"/>
          <ac:spMkLst>
            <pc:docMk/>
            <pc:sldMk cId="2123775856" sldId="377"/>
            <ac:spMk id="3" creationId="{4CAAE84E-823C-1039-771F-09679A5E3147}"/>
          </ac:spMkLst>
        </pc:spChg>
        <pc:spChg chg="add del mod">
          <ac:chgData name="Peter Davis" userId="556ab5e7-1189-4397-abc3-a43930057d65" providerId="ADAL" clId="{80F7BE95-B4CE-4E7D-8523-A777C4BC27A5}" dt="2023-11-29T00:22:17.108" v="1565"/>
          <ac:spMkLst>
            <pc:docMk/>
            <pc:sldMk cId="2123775856" sldId="377"/>
            <ac:spMk id="8" creationId="{6B728CF6-098E-8BC5-CA25-A75A93370921}"/>
          </ac:spMkLst>
        </pc:spChg>
        <pc:spChg chg="add del mod">
          <ac:chgData name="Peter Davis" userId="556ab5e7-1189-4397-abc3-a43930057d65" providerId="ADAL" clId="{80F7BE95-B4CE-4E7D-8523-A777C4BC27A5}" dt="2023-11-29T00:22:44.469" v="1567" actId="22"/>
          <ac:spMkLst>
            <pc:docMk/>
            <pc:sldMk cId="2123775856" sldId="377"/>
            <ac:spMk id="11" creationId="{22347187-B92F-709E-0EA3-6E756D1758B2}"/>
          </ac:spMkLst>
        </pc:spChg>
        <pc:picChg chg="add del mod ord">
          <ac:chgData name="Peter Davis" userId="556ab5e7-1189-4397-abc3-a43930057d65" providerId="ADAL" clId="{80F7BE95-B4CE-4E7D-8523-A777C4BC27A5}" dt="2023-11-29T00:22:15.695" v="1564" actId="21"/>
          <ac:picMkLst>
            <pc:docMk/>
            <pc:sldMk cId="2123775856" sldId="377"/>
            <ac:picMk id="6" creationId="{6C43DD7C-F19F-318F-C134-7FA556F8DB7E}"/>
          </ac:picMkLst>
        </pc:picChg>
        <pc:picChg chg="add del mod">
          <ac:chgData name="Peter Davis" userId="556ab5e7-1189-4397-abc3-a43930057d65" providerId="ADAL" clId="{80F7BE95-B4CE-4E7D-8523-A777C4BC27A5}" dt="2023-11-29T00:22:22.496" v="1566" actId="21"/>
          <ac:picMkLst>
            <pc:docMk/>
            <pc:sldMk cId="2123775856" sldId="377"/>
            <ac:picMk id="9" creationId="{D3413EA9-EE95-0113-98DF-C37C5B9DE29E}"/>
          </ac:picMkLst>
        </pc:picChg>
        <pc:picChg chg="add mod ord">
          <ac:chgData name="Peter Davis" userId="556ab5e7-1189-4397-abc3-a43930057d65" providerId="ADAL" clId="{80F7BE95-B4CE-4E7D-8523-A777C4BC27A5}" dt="2023-11-29T00:22:53.643" v="1569" actId="1076"/>
          <ac:picMkLst>
            <pc:docMk/>
            <pc:sldMk cId="2123775856" sldId="377"/>
            <ac:picMk id="13" creationId="{32D9C593-A334-ACCB-AFCC-3193F780D439}"/>
          </ac:picMkLst>
        </pc:picChg>
      </pc:sldChg>
      <pc:sldChg chg="addSp delSp modSp new mod">
        <pc:chgData name="Peter Davis" userId="556ab5e7-1189-4397-abc3-a43930057d65" providerId="ADAL" clId="{80F7BE95-B4CE-4E7D-8523-A777C4BC27A5}" dt="2023-11-28T23:32:36.606" v="936" actId="20577"/>
        <pc:sldMkLst>
          <pc:docMk/>
          <pc:sldMk cId="2051609389" sldId="378"/>
        </pc:sldMkLst>
        <pc:spChg chg="mod">
          <ac:chgData name="Peter Davis" userId="556ab5e7-1189-4397-abc3-a43930057d65" providerId="ADAL" clId="{80F7BE95-B4CE-4E7D-8523-A777C4BC27A5}" dt="2023-11-28T23:32:36.606" v="936" actId="20577"/>
          <ac:spMkLst>
            <pc:docMk/>
            <pc:sldMk cId="2051609389" sldId="378"/>
            <ac:spMk id="2" creationId="{EDADBF99-03DF-F750-E4A5-29B24AB84A90}"/>
          </ac:spMkLst>
        </pc:spChg>
        <pc:spChg chg="del">
          <ac:chgData name="Peter Davis" userId="556ab5e7-1189-4397-abc3-a43930057d65" providerId="ADAL" clId="{80F7BE95-B4CE-4E7D-8523-A777C4BC27A5}" dt="2023-11-28T23:21:36.491" v="556" actId="22"/>
          <ac:spMkLst>
            <pc:docMk/>
            <pc:sldMk cId="2051609389" sldId="378"/>
            <ac:spMk id="3" creationId="{8F4E3A41-4ADF-9F0F-1ACD-A74595E76D2F}"/>
          </ac:spMkLst>
        </pc:spChg>
        <pc:spChg chg="add del mod">
          <ac:chgData name="Peter Davis" userId="556ab5e7-1189-4397-abc3-a43930057d65" providerId="ADAL" clId="{80F7BE95-B4CE-4E7D-8523-A777C4BC27A5}" dt="2023-11-28T23:32:33.518" v="935" actId="21"/>
          <ac:spMkLst>
            <pc:docMk/>
            <pc:sldMk cId="2051609389" sldId="378"/>
            <ac:spMk id="8" creationId="{2FA8D359-CFD1-51B8-72B3-FDAED36F5786}"/>
          </ac:spMkLst>
        </pc:spChg>
        <pc:picChg chg="add del mod ord">
          <ac:chgData name="Peter Davis" userId="556ab5e7-1189-4397-abc3-a43930057d65" providerId="ADAL" clId="{80F7BE95-B4CE-4E7D-8523-A777C4BC27A5}" dt="2023-11-28T23:32:33.518" v="935" actId="21"/>
          <ac:picMkLst>
            <pc:docMk/>
            <pc:sldMk cId="2051609389" sldId="378"/>
            <ac:picMk id="6" creationId="{C5509A8D-15BE-1E07-62A1-AE27F209A52B}"/>
          </ac:picMkLst>
        </pc:picChg>
      </pc:sldChg>
      <pc:sldChg chg="addSp delSp modSp add mod">
        <pc:chgData name="Peter Davis" userId="556ab5e7-1189-4397-abc3-a43930057d65" providerId="ADAL" clId="{80F7BE95-B4CE-4E7D-8523-A777C4BC27A5}" dt="2023-11-28T23:29:10.434" v="932" actId="1076"/>
        <pc:sldMkLst>
          <pc:docMk/>
          <pc:sldMk cId="200364964" sldId="379"/>
        </pc:sldMkLst>
        <pc:spChg chg="mod">
          <ac:chgData name="Peter Davis" userId="556ab5e7-1189-4397-abc3-a43930057d65" providerId="ADAL" clId="{80F7BE95-B4CE-4E7D-8523-A777C4BC27A5}" dt="2023-11-28T23:24:37.241" v="719" actId="20577"/>
          <ac:spMkLst>
            <pc:docMk/>
            <pc:sldMk cId="200364964" sldId="379"/>
            <ac:spMk id="2" creationId="{EDADBF99-03DF-F750-E4A5-29B24AB84A90}"/>
          </ac:spMkLst>
        </pc:spChg>
        <pc:spChg chg="add del mod">
          <ac:chgData name="Peter Davis" userId="556ab5e7-1189-4397-abc3-a43930057d65" providerId="ADAL" clId="{80F7BE95-B4CE-4E7D-8523-A777C4BC27A5}" dt="2023-11-28T23:23:32.625" v="563" actId="22"/>
          <ac:spMkLst>
            <pc:docMk/>
            <pc:sldMk cId="200364964" sldId="379"/>
            <ac:spMk id="5" creationId="{CEE4F395-82B6-6CC6-619B-A57DC8E1E99F}"/>
          </ac:spMkLst>
        </pc:spChg>
        <pc:spChg chg="add mod">
          <ac:chgData name="Peter Davis" userId="556ab5e7-1189-4397-abc3-a43930057d65" providerId="ADAL" clId="{80F7BE95-B4CE-4E7D-8523-A777C4BC27A5}" dt="2023-11-28T23:28:59.814" v="928" actId="1076"/>
          <ac:spMkLst>
            <pc:docMk/>
            <pc:sldMk cId="200364964" sldId="379"/>
            <ac:spMk id="9" creationId="{8AD9B9EA-07EB-9158-9FB4-FEC5699274D8}"/>
          </ac:spMkLst>
        </pc:spChg>
        <pc:picChg chg="del">
          <ac:chgData name="Peter Davis" userId="556ab5e7-1189-4397-abc3-a43930057d65" providerId="ADAL" clId="{80F7BE95-B4CE-4E7D-8523-A777C4BC27A5}" dt="2023-11-28T23:22:14.569" v="562" actId="21"/>
          <ac:picMkLst>
            <pc:docMk/>
            <pc:sldMk cId="200364964" sldId="379"/>
            <ac:picMk id="6" creationId="{C5509A8D-15BE-1E07-62A1-AE27F209A52B}"/>
          </ac:picMkLst>
        </pc:picChg>
        <pc:picChg chg="add mod ord">
          <ac:chgData name="Peter Davis" userId="556ab5e7-1189-4397-abc3-a43930057d65" providerId="ADAL" clId="{80F7BE95-B4CE-4E7D-8523-A777C4BC27A5}" dt="2023-11-28T23:23:35.370" v="564" actId="1076"/>
          <ac:picMkLst>
            <pc:docMk/>
            <pc:sldMk cId="200364964" sldId="379"/>
            <ac:picMk id="8" creationId="{A5B05815-266B-56FC-28E1-7340913237EA}"/>
          </ac:picMkLst>
        </pc:picChg>
        <pc:picChg chg="add mod">
          <ac:chgData name="Peter Davis" userId="556ab5e7-1189-4397-abc3-a43930057d65" providerId="ADAL" clId="{80F7BE95-B4CE-4E7D-8523-A777C4BC27A5}" dt="2023-11-28T23:29:10.434" v="932" actId="1076"/>
          <ac:picMkLst>
            <pc:docMk/>
            <pc:sldMk cId="200364964" sldId="379"/>
            <ac:picMk id="11" creationId="{4FA2973E-4163-C0F1-E4D7-FF819555280B}"/>
          </ac:picMkLst>
        </pc:picChg>
      </pc:sldChg>
      <pc:sldChg chg="addSp delSp modSp add mod">
        <pc:chgData name="Peter Davis" userId="556ab5e7-1189-4397-abc3-a43930057d65" providerId="ADAL" clId="{80F7BE95-B4CE-4E7D-8523-A777C4BC27A5}" dt="2023-11-28T23:39:26.586" v="1164" actId="1076"/>
        <pc:sldMkLst>
          <pc:docMk/>
          <pc:sldMk cId="755887025" sldId="380"/>
        </pc:sldMkLst>
        <pc:spChg chg="mod">
          <ac:chgData name="Peter Davis" userId="556ab5e7-1189-4397-abc3-a43930057d65" providerId="ADAL" clId="{80F7BE95-B4CE-4E7D-8523-A777C4BC27A5}" dt="2023-11-28T23:36:29.239" v="1035" actId="20577"/>
          <ac:spMkLst>
            <pc:docMk/>
            <pc:sldMk cId="755887025" sldId="380"/>
            <ac:spMk id="2" creationId="{EDADBF99-03DF-F750-E4A5-29B24AB84A90}"/>
          </ac:spMkLst>
        </pc:spChg>
        <pc:spChg chg="add del mod">
          <ac:chgData name="Peter Davis" userId="556ab5e7-1189-4397-abc3-a43930057d65" providerId="ADAL" clId="{80F7BE95-B4CE-4E7D-8523-A777C4BC27A5}" dt="2023-11-28T23:37:17.653" v="1036" actId="22"/>
          <ac:spMkLst>
            <pc:docMk/>
            <pc:sldMk cId="755887025" sldId="380"/>
            <ac:spMk id="5" creationId="{3DC16B9D-3823-78C3-7704-0EB1E6C083D6}"/>
          </ac:spMkLst>
        </pc:spChg>
        <pc:spChg chg="add mod">
          <ac:chgData name="Peter Davis" userId="556ab5e7-1189-4397-abc3-a43930057d65" providerId="ADAL" clId="{80F7BE95-B4CE-4E7D-8523-A777C4BC27A5}" dt="2023-11-28T23:39:14.159" v="1161" actId="108"/>
          <ac:spMkLst>
            <pc:docMk/>
            <pc:sldMk cId="755887025" sldId="380"/>
            <ac:spMk id="9" creationId="{7BB08024-32AB-9387-59D9-5CA879A4E642}"/>
          </ac:spMkLst>
        </pc:spChg>
        <pc:picChg chg="del">
          <ac:chgData name="Peter Davis" userId="556ab5e7-1189-4397-abc3-a43930057d65" providerId="ADAL" clId="{80F7BE95-B4CE-4E7D-8523-A777C4BC27A5}" dt="2023-11-28T23:32:45.940" v="938" actId="21"/>
          <ac:picMkLst>
            <pc:docMk/>
            <pc:sldMk cId="755887025" sldId="380"/>
            <ac:picMk id="6" creationId="{C5509A8D-15BE-1E07-62A1-AE27F209A52B}"/>
          </ac:picMkLst>
        </pc:picChg>
        <pc:picChg chg="add mod ord">
          <ac:chgData name="Peter Davis" userId="556ab5e7-1189-4397-abc3-a43930057d65" providerId="ADAL" clId="{80F7BE95-B4CE-4E7D-8523-A777C4BC27A5}" dt="2023-11-28T23:37:22.054" v="1037" actId="1076"/>
          <ac:picMkLst>
            <pc:docMk/>
            <pc:sldMk cId="755887025" sldId="380"/>
            <ac:picMk id="8" creationId="{0066A3D4-E9AC-8211-CD1F-AF6BFD600DF5}"/>
          </ac:picMkLst>
        </pc:picChg>
        <pc:picChg chg="add mod">
          <ac:chgData name="Peter Davis" userId="556ab5e7-1189-4397-abc3-a43930057d65" providerId="ADAL" clId="{80F7BE95-B4CE-4E7D-8523-A777C4BC27A5}" dt="2023-11-28T23:39:26.586" v="1164" actId="1076"/>
          <ac:picMkLst>
            <pc:docMk/>
            <pc:sldMk cId="755887025" sldId="380"/>
            <ac:picMk id="11" creationId="{221494E7-BB8C-500D-5BDE-2A4D4B810EBD}"/>
          </ac:picMkLst>
        </pc:picChg>
      </pc:sldChg>
      <pc:sldChg chg="del">
        <pc:chgData name="Peter Davis" userId="556ab5e7-1189-4397-abc3-a43930057d65" providerId="ADAL" clId="{80F7BE95-B4CE-4E7D-8523-A777C4BC27A5}" dt="2023-11-28T22:24:03.703" v="92" actId="2696"/>
        <pc:sldMkLst>
          <pc:docMk/>
          <pc:sldMk cId="1221784968" sldId="380"/>
        </pc:sldMkLst>
      </pc:sldChg>
      <pc:sldChg chg="del">
        <pc:chgData name="Peter Davis" userId="556ab5e7-1189-4397-abc3-a43930057d65" providerId="ADAL" clId="{80F7BE95-B4CE-4E7D-8523-A777C4BC27A5}" dt="2023-11-28T22:24:03.703" v="92" actId="2696"/>
        <pc:sldMkLst>
          <pc:docMk/>
          <pc:sldMk cId="2112437206" sldId="381"/>
        </pc:sldMkLst>
      </pc:sldChg>
      <pc:sldChg chg="addSp delSp modSp add mod">
        <pc:chgData name="Peter Davis" userId="556ab5e7-1189-4397-abc3-a43930057d65" providerId="ADAL" clId="{80F7BE95-B4CE-4E7D-8523-A777C4BC27A5}" dt="2023-11-29T00:04:14.925" v="1269" actId="1076"/>
        <pc:sldMkLst>
          <pc:docMk/>
          <pc:sldMk cId="2560769538" sldId="381"/>
        </pc:sldMkLst>
        <pc:spChg chg="mod">
          <ac:chgData name="Peter Davis" userId="556ab5e7-1189-4397-abc3-a43930057d65" providerId="ADAL" clId="{80F7BE95-B4CE-4E7D-8523-A777C4BC27A5}" dt="2023-11-29T00:03:39.155" v="1262" actId="20577"/>
          <ac:spMkLst>
            <pc:docMk/>
            <pc:sldMk cId="2560769538" sldId="381"/>
            <ac:spMk id="2" creationId="{EDADBF99-03DF-F750-E4A5-29B24AB84A90}"/>
          </ac:spMkLst>
        </pc:spChg>
        <pc:spChg chg="add mod">
          <ac:chgData name="Peter Davis" userId="556ab5e7-1189-4397-abc3-a43930057d65" providerId="ADAL" clId="{80F7BE95-B4CE-4E7D-8523-A777C4BC27A5}" dt="2023-11-29T00:03:45.021" v="1263" actId="21"/>
          <ac:spMkLst>
            <pc:docMk/>
            <pc:sldMk cId="2560769538" sldId="381"/>
            <ac:spMk id="5" creationId="{6C64B8C5-24FF-F48F-E2F9-669C345B35D1}"/>
          </ac:spMkLst>
        </pc:spChg>
        <pc:picChg chg="del">
          <ac:chgData name="Peter Davis" userId="556ab5e7-1189-4397-abc3-a43930057d65" providerId="ADAL" clId="{80F7BE95-B4CE-4E7D-8523-A777C4BC27A5}" dt="2023-11-29T00:03:45.021" v="1263" actId="21"/>
          <ac:picMkLst>
            <pc:docMk/>
            <pc:sldMk cId="2560769538" sldId="381"/>
            <ac:picMk id="6" creationId="{C5509A8D-15BE-1E07-62A1-AE27F209A52B}"/>
          </ac:picMkLst>
        </pc:picChg>
        <pc:picChg chg="add del mod">
          <ac:chgData name="Peter Davis" userId="556ab5e7-1189-4397-abc3-a43930057d65" providerId="ADAL" clId="{80F7BE95-B4CE-4E7D-8523-A777C4BC27A5}" dt="2023-11-29T00:03:53.110" v="1265" actId="21"/>
          <ac:picMkLst>
            <pc:docMk/>
            <pc:sldMk cId="2560769538" sldId="381"/>
            <ac:picMk id="7" creationId="{32DF4B95-ACD4-DF55-EE1C-D6EF9D1638DD}"/>
          </ac:picMkLst>
        </pc:picChg>
        <pc:picChg chg="add mod">
          <ac:chgData name="Peter Davis" userId="556ab5e7-1189-4397-abc3-a43930057d65" providerId="ADAL" clId="{80F7BE95-B4CE-4E7D-8523-A777C4BC27A5}" dt="2023-11-29T00:04:14.925" v="1269" actId="1076"/>
          <ac:picMkLst>
            <pc:docMk/>
            <pc:sldMk cId="2560769538" sldId="381"/>
            <ac:picMk id="9" creationId="{6225A2A5-6DA6-8BE3-42FE-844ECC2EC28B}"/>
          </ac:picMkLst>
        </pc:picChg>
      </pc:sldChg>
      <pc:sldChg chg="del">
        <pc:chgData name="Peter Davis" userId="556ab5e7-1189-4397-abc3-a43930057d65" providerId="ADAL" clId="{80F7BE95-B4CE-4E7D-8523-A777C4BC27A5}" dt="2023-11-28T22:24:28.804" v="96" actId="2696"/>
        <pc:sldMkLst>
          <pc:docMk/>
          <pc:sldMk cId="780351301" sldId="382"/>
        </pc:sldMkLst>
      </pc:sldChg>
      <pc:sldChg chg="addSp delSp modSp add mod">
        <pc:chgData name="Peter Davis" userId="556ab5e7-1189-4397-abc3-a43930057d65" providerId="ADAL" clId="{80F7BE95-B4CE-4E7D-8523-A777C4BC27A5}" dt="2023-11-29T00:21:06.171" v="1517" actId="1076"/>
        <pc:sldMkLst>
          <pc:docMk/>
          <pc:sldMk cId="1213252797" sldId="382"/>
        </pc:sldMkLst>
        <pc:spChg chg="mod">
          <ac:chgData name="Peter Davis" userId="556ab5e7-1189-4397-abc3-a43930057d65" providerId="ADAL" clId="{80F7BE95-B4CE-4E7D-8523-A777C4BC27A5}" dt="2023-11-29T00:11:17.498" v="1391" actId="313"/>
          <ac:spMkLst>
            <pc:docMk/>
            <pc:sldMk cId="1213252797" sldId="382"/>
            <ac:spMk id="2" creationId="{EDADBF99-03DF-F750-E4A5-29B24AB84A90}"/>
          </ac:spMkLst>
        </pc:spChg>
        <pc:spChg chg="add del mod">
          <ac:chgData name="Peter Davis" userId="556ab5e7-1189-4397-abc3-a43930057d65" providerId="ADAL" clId="{80F7BE95-B4CE-4E7D-8523-A777C4BC27A5}" dt="2023-11-29T00:11:24.331" v="1392" actId="22"/>
          <ac:spMkLst>
            <pc:docMk/>
            <pc:sldMk cId="1213252797" sldId="382"/>
            <ac:spMk id="5" creationId="{170611E1-E1FB-6DEA-4A22-D00341A52E96}"/>
          </ac:spMkLst>
        </pc:spChg>
        <pc:spChg chg="add mod">
          <ac:chgData name="Peter Davis" userId="556ab5e7-1189-4397-abc3-a43930057d65" providerId="ADAL" clId="{80F7BE95-B4CE-4E7D-8523-A777C4BC27A5}" dt="2023-11-29T00:19:21.528" v="1465" actId="108"/>
          <ac:spMkLst>
            <pc:docMk/>
            <pc:sldMk cId="1213252797" sldId="382"/>
            <ac:spMk id="9" creationId="{666AFB24-8CAD-87C4-9230-152CE00160E6}"/>
          </ac:spMkLst>
        </pc:spChg>
        <pc:spChg chg="add mod">
          <ac:chgData name="Peter Davis" userId="556ab5e7-1189-4397-abc3-a43930057d65" providerId="ADAL" clId="{80F7BE95-B4CE-4E7D-8523-A777C4BC27A5}" dt="2023-11-29T00:20:55.883" v="1514" actId="108"/>
          <ac:spMkLst>
            <pc:docMk/>
            <pc:sldMk cId="1213252797" sldId="382"/>
            <ac:spMk id="12" creationId="{BFFF623A-14F1-C168-4A78-218153F74F60}"/>
          </ac:spMkLst>
        </pc:spChg>
        <pc:picChg chg="del">
          <ac:chgData name="Peter Davis" userId="556ab5e7-1189-4397-abc3-a43930057d65" providerId="ADAL" clId="{80F7BE95-B4CE-4E7D-8523-A777C4BC27A5}" dt="2023-11-29T00:10:26.505" v="1329" actId="21"/>
          <ac:picMkLst>
            <pc:docMk/>
            <pc:sldMk cId="1213252797" sldId="382"/>
            <ac:picMk id="6" creationId="{C5509A8D-15BE-1E07-62A1-AE27F209A52B}"/>
          </ac:picMkLst>
        </pc:picChg>
        <pc:picChg chg="add mod ord">
          <ac:chgData name="Peter Davis" userId="556ab5e7-1189-4397-abc3-a43930057d65" providerId="ADAL" clId="{80F7BE95-B4CE-4E7D-8523-A777C4BC27A5}" dt="2023-11-29T00:11:29.307" v="1393" actId="1076"/>
          <ac:picMkLst>
            <pc:docMk/>
            <pc:sldMk cId="1213252797" sldId="382"/>
            <ac:picMk id="8" creationId="{0782148C-D411-1A7F-3085-FABEF0B33913}"/>
          </ac:picMkLst>
        </pc:picChg>
        <pc:picChg chg="add mod">
          <ac:chgData name="Peter Davis" userId="556ab5e7-1189-4397-abc3-a43930057d65" providerId="ADAL" clId="{80F7BE95-B4CE-4E7D-8523-A777C4BC27A5}" dt="2023-11-29T00:19:55.552" v="1467" actId="1076"/>
          <ac:picMkLst>
            <pc:docMk/>
            <pc:sldMk cId="1213252797" sldId="382"/>
            <ac:picMk id="11" creationId="{2D715984-8A67-BF3D-9002-0D776904BAB6}"/>
          </ac:picMkLst>
        </pc:picChg>
        <pc:picChg chg="add mod">
          <ac:chgData name="Peter Davis" userId="556ab5e7-1189-4397-abc3-a43930057d65" providerId="ADAL" clId="{80F7BE95-B4CE-4E7D-8523-A777C4BC27A5}" dt="2023-11-29T00:21:06.171" v="1517" actId="1076"/>
          <ac:picMkLst>
            <pc:docMk/>
            <pc:sldMk cId="1213252797" sldId="382"/>
            <ac:picMk id="14" creationId="{7D6F0495-FD4B-EA60-D117-9DE6D9195D0A}"/>
          </ac:picMkLst>
        </pc:picChg>
      </pc:sldChg>
      <pc:sldChg chg="del">
        <pc:chgData name="Peter Davis" userId="556ab5e7-1189-4397-abc3-a43930057d65" providerId="ADAL" clId="{80F7BE95-B4CE-4E7D-8523-A777C4BC27A5}" dt="2023-11-28T22:24:23.097" v="95" actId="2696"/>
        <pc:sldMkLst>
          <pc:docMk/>
          <pc:sldMk cId="405551466" sldId="383"/>
        </pc:sldMkLst>
      </pc:sldChg>
      <pc:sldChg chg="addSp delSp modSp add mod ord">
        <pc:chgData name="Peter Davis" userId="556ab5e7-1189-4397-abc3-a43930057d65" providerId="ADAL" clId="{80F7BE95-B4CE-4E7D-8523-A777C4BC27A5}" dt="2023-11-29T00:26:06.420" v="1811" actId="20577"/>
        <pc:sldMkLst>
          <pc:docMk/>
          <pc:sldMk cId="838124432" sldId="383"/>
        </pc:sldMkLst>
        <pc:spChg chg="mod">
          <ac:chgData name="Peter Davis" userId="556ab5e7-1189-4397-abc3-a43930057d65" providerId="ADAL" clId="{80F7BE95-B4CE-4E7D-8523-A777C4BC27A5}" dt="2023-11-29T00:26:06.420" v="1811" actId="20577"/>
          <ac:spMkLst>
            <pc:docMk/>
            <pc:sldMk cId="838124432" sldId="383"/>
            <ac:spMk id="2" creationId="{EDEC4E7F-CBE2-C351-ECB8-9928CE36918E}"/>
          </ac:spMkLst>
        </pc:spChg>
        <pc:spChg chg="add del mod">
          <ac:chgData name="Peter Davis" userId="556ab5e7-1189-4397-abc3-a43930057d65" providerId="ADAL" clId="{80F7BE95-B4CE-4E7D-8523-A777C4BC27A5}" dt="2023-11-29T00:24:23.509" v="1572" actId="22"/>
          <ac:spMkLst>
            <pc:docMk/>
            <pc:sldMk cId="838124432" sldId="383"/>
            <ac:spMk id="5" creationId="{8B11D3E2-3925-82A2-1CEC-670A8FE55BC2}"/>
          </ac:spMkLst>
        </pc:spChg>
        <pc:picChg chg="del">
          <ac:chgData name="Peter Davis" userId="556ab5e7-1189-4397-abc3-a43930057d65" providerId="ADAL" clId="{80F7BE95-B4CE-4E7D-8523-A777C4BC27A5}" dt="2023-11-29T00:23:55.644" v="1571" actId="21"/>
          <ac:picMkLst>
            <pc:docMk/>
            <pc:sldMk cId="838124432" sldId="383"/>
            <ac:picMk id="6" creationId="{6C43DD7C-F19F-318F-C134-7FA556F8DB7E}"/>
          </ac:picMkLst>
        </pc:picChg>
        <pc:picChg chg="add mod ord">
          <ac:chgData name="Peter Davis" userId="556ab5e7-1189-4397-abc3-a43930057d65" providerId="ADAL" clId="{80F7BE95-B4CE-4E7D-8523-A777C4BC27A5}" dt="2023-11-29T00:24:23.509" v="1572" actId="22"/>
          <ac:picMkLst>
            <pc:docMk/>
            <pc:sldMk cId="838124432" sldId="383"/>
            <ac:picMk id="8" creationId="{E2D883CC-9DDC-A804-0307-2108ABC150F6}"/>
          </ac:picMkLst>
        </pc:picChg>
      </pc:sldChg>
      <pc:sldChg chg="add">
        <pc:chgData name="Peter Davis" userId="556ab5e7-1189-4397-abc3-a43930057d65" providerId="ADAL" clId="{80F7BE95-B4CE-4E7D-8523-A777C4BC27A5}" dt="2023-11-29T00:21:25.651" v="1519" actId="2890"/>
        <pc:sldMkLst>
          <pc:docMk/>
          <pc:sldMk cId="3077243931" sldId="384"/>
        </pc:sldMkLst>
      </pc:sldChg>
      <pc:sldChg chg="addSp delSp modSp add mod">
        <pc:chgData name="Peter Davis" userId="556ab5e7-1189-4397-abc3-a43930057d65" providerId="ADAL" clId="{80F7BE95-B4CE-4E7D-8523-A777C4BC27A5}" dt="2023-11-29T00:27:58.133" v="1895" actId="1076"/>
        <pc:sldMkLst>
          <pc:docMk/>
          <pc:sldMk cId="2768678476" sldId="385"/>
        </pc:sldMkLst>
        <pc:spChg chg="mod">
          <ac:chgData name="Peter Davis" userId="556ab5e7-1189-4397-abc3-a43930057d65" providerId="ADAL" clId="{80F7BE95-B4CE-4E7D-8523-A777C4BC27A5}" dt="2023-11-29T00:27:28.171" v="1885" actId="20577"/>
          <ac:spMkLst>
            <pc:docMk/>
            <pc:sldMk cId="2768678476" sldId="385"/>
            <ac:spMk id="2" creationId="{EDEC4E7F-CBE2-C351-ECB8-9928CE36918E}"/>
          </ac:spMkLst>
        </pc:spChg>
        <pc:spChg chg="add del mod">
          <ac:chgData name="Peter Davis" userId="556ab5e7-1189-4397-abc3-a43930057d65" providerId="ADAL" clId="{80F7BE95-B4CE-4E7D-8523-A777C4BC27A5}" dt="2023-11-29T00:27:51.487" v="1894"/>
          <ac:spMkLst>
            <pc:docMk/>
            <pc:sldMk cId="2768678476" sldId="385"/>
            <ac:spMk id="7" creationId="{429C7B90-A6E7-9E02-4BF5-CD270CE0C2D4}"/>
          </ac:spMkLst>
        </pc:spChg>
        <pc:picChg chg="add del mod ord">
          <ac:chgData name="Peter Davis" userId="556ab5e7-1189-4397-abc3-a43930057d65" providerId="ADAL" clId="{80F7BE95-B4CE-4E7D-8523-A777C4BC27A5}" dt="2023-11-29T00:27:49.968" v="1893" actId="21"/>
          <ac:picMkLst>
            <pc:docMk/>
            <pc:sldMk cId="2768678476" sldId="385"/>
            <ac:picMk id="5" creationId="{6C65ED40-C6D9-D33C-CF2D-4E7A906E8296}"/>
          </ac:picMkLst>
        </pc:picChg>
        <pc:picChg chg="del">
          <ac:chgData name="Peter Davis" userId="556ab5e7-1189-4397-abc3-a43930057d65" providerId="ADAL" clId="{80F7BE95-B4CE-4E7D-8523-A777C4BC27A5}" dt="2023-11-29T00:27:36.282" v="1888" actId="21"/>
          <ac:picMkLst>
            <pc:docMk/>
            <pc:sldMk cId="2768678476" sldId="385"/>
            <ac:picMk id="8" creationId="{E2D883CC-9DDC-A804-0307-2108ABC150F6}"/>
          </ac:picMkLst>
        </pc:picChg>
        <pc:picChg chg="add mod">
          <ac:chgData name="Peter Davis" userId="556ab5e7-1189-4397-abc3-a43930057d65" providerId="ADAL" clId="{80F7BE95-B4CE-4E7D-8523-A777C4BC27A5}" dt="2023-11-29T00:27:58.133" v="1895" actId="1076"/>
          <ac:picMkLst>
            <pc:docMk/>
            <pc:sldMk cId="2768678476" sldId="385"/>
            <ac:picMk id="9" creationId="{9A08AAC2-C1A4-3157-10BF-A75A621AE330}"/>
          </ac:picMkLst>
        </pc:picChg>
      </pc:sldChg>
      <pc:sldChg chg="addSp delSp modSp new mod">
        <pc:chgData name="Peter Davis" userId="556ab5e7-1189-4397-abc3-a43930057d65" providerId="ADAL" clId="{80F7BE95-B4CE-4E7D-8523-A777C4BC27A5}" dt="2023-11-29T00:30:13.693" v="1985" actId="1076"/>
        <pc:sldMkLst>
          <pc:docMk/>
          <pc:sldMk cId="3208519451" sldId="386"/>
        </pc:sldMkLst>
        <pc:spChg chg="mod">
          <ac:chgData name="Peter Davis" userId="556ab5e7-1189-4397-abc3-a43930057d65" providerId="ADAL" clId="{80F7BE95-B4CE-4E7D-8523-A777C4BC27A5}" dt="2023-11-29T00:29:42.986" v="1983" actId="20577"/>
          <ac:spMkLst>
            <pc:docMk/>
            <pc:sldMk cId="3208519451" sldId="386"/>
            <ac:spMk id="2" creationId="{1485A08F-E87E-B07D-0CF2-D5A01D844AE8}"/>
          </ac:spMkLst>
        </pc:spChg>
        <pc:spChg chg="del">
          <ac:chgData name="Peter Davis" userId="556ab5e7-1189-4397-abc3-a43930057d65" providerId="ADAL" clId="{80F7BE95-B4CE-4E7D-8523-A777C4BC27A5}" dt="2023-11-29T00:30:06.408" v="1984" actId="22"/>
          <ac:spMkLst>
            <pc:docMk/>
            <pc:sldMk cId="3208519451" sldId="386"/>
            <ac:spMk id="3" creationId="{5B5341D7-9BAE-63EB-F54F-F9B8F0B33122}"/>
          </ac:spMkLst>
        </pc:spChg>
        <pc:picChg chg="add mod ord">
          <ac:chgData name="Peter Davis" userId="556ab5e7-1189-4397-abc3-a43930057d65" providerId="ADAL" clId="{80F7BE95-B4CE-4E7D-8523-A777C4BC27A5}" dt="2023-11-29T00:30:13.693" v="1985" actId="1076"/>
          <ac:picMkLst>
            <pc:docMk/>
            <pc:sldMk cId="3208519451" sldId="386"/>
            <ac:picMk id="6" creationId="{FA7CAAB6-2B80-143B-C7F5-8F69C484974C}"/>
          </ac:picMkLst>
        </pc:picChg>
      </pc:sldChg>
      <pc:sldChg chg="del">
        <pc:chgData name="Peter Davis" userId="556ab5e7-1189-4397-abc3-a43930057d65" providerId="ADAL" clId="{80F7BE95-B4CE-4E7D-8523-A777C4BC27A5}" dt="2023-11-28T22:24:14.234" v="94" actId="2696"/>
        <pc:sldMkLst>
          <pc:docMk/>
          <pc:sldMk cId="3643031614" sldId="386"/>
        </pc:sldMkLst>
      </pc:sldChg>
      <pc:sldChg chg="del">
        <pc:chgData name="Peter Davis" userId="556ab5e7-1189-4397-abc3-a43930057d65" providerId="ADAL" clId="{80F7BE95-B4CE-4E7D-8523-A777C4BC27A5}" dt="2023-11-28T22:24:14.234" v="94" actId="2696"/>
        <pc:sldMkLst>
          <pc:docMk/>
          <pc:sldMk cId="2666264108" sldId="387"/>
        </pc:sldMkLst>
      </pc:sldChg>
      <pc:sldChg chg="addSp delSp modSp new mod">
        <pc:chgData name="Peter Davis" userId="556ab5e7-1189-4397-abc3-a43930057d65" providerId="ADAL" clId="{80F7BE95-B4CE-4E7D-8523-A777C4BC27A5}" dt="2023-11-29T00:39:22.766" v="2070" actId="1076"/>
        <pc:sldMkLst>
          <pc:docMk/>
          <pc:sldMk cId="4099194984" sldId="387"/>
        </pc:sldMkLst>
        <pc:spChg chg="mod">
          <ac:chgData name="Peter Davis" userId="556ab5e7-1189-4397-abc3-a43930057d65" providerId="ADAL" clId="{80F7BE95-B4CE-4E7D-8523-A777C4BC27A5}" dt="2023-11-29T00:38:24.664" v="2066" actId="20577"/>
          <ac:spMkLst>
            <pc:docMk/>
            <pc:sldMk cId="4099194984" sldId="387"/>
            <ac:spMk id="2" creationId="{ABE7BC90-A0D0-C980-7046-9D6BE06C210F}"/>
          </ac:spMkLst>
        </pc:spChg>
        <pc:spChg chg="del">
          <ac:chgData name="Peter Davis" userId="556ab5e7-1189-4397-abc3-a43930057d65" providerId="ADAL" clId="{80F7BE95-B4CE-4E7D-8523-A777C4BC27A5}" dt="2023-11-29T00:38:41.331" v="2067" actId="22"/>
          <ac:spMkLst>
            <pc:docMk/>
            <pc:sldMk cId="4099194984" sldId="387"/>
            <ac:spMk id="3" creationId="{5DF3A367-DE2E-9953-8595-081F22B8AD2E}"/>
          </ac:spMkLst>
        </pc:spChg>
        <pc:picChg chg="add mod ord">
          <ac:chgData name="Peter Davis" userId="556ab5e7-1189-4397-abc3-a43930057d65" providerId="ADAL" clId="{80F7BE95-B4CE-4E7D-8523-A777C4BC27A5}" dt="2023-11-29T00:38:53.549" v="2068" actId="1076"/>
          <ac:picMkLst>
            <pc:docMk/>
            <pc:sldMk cId="4099194984" sldId="387"/>
            <ac:picMk id="6" creationId="{8FF483A3-A2D9-8CDD-BD00-C9911E98A150}"/>
          </ac:picMkLst>
        </pc:picChg>
        <pc:picChg chg="add mod">
          <ac:chgData name="Peter Davis" userId="556ab5e7-1189-4397-abc3-a43930057d65" providerId="ADAL" clId="{80F7BE95-B4CE-4E7D-8523-A777C4BC27A5}" dt="2023-11-29T00:39:22.766" v="2070" actId="1076"/>
          <ac:picMkLst>
            <pc:docMk/>
            <pc:sldMk cId="4099194984" sldId="387"/>
            <ac:picMk id="8" creationId="{FED0B3CB-D5BD-6891-4628-4F374FB7380B}"/>
          </ac:picMkLst>
        </pc:picChg>
      </pc:sldChg>
      <pc:sldChg chg="del">
        <pc:chgData name="Peter Davis" userId="556ab5e7-1189-4397-abc3-a43930057d65" providerId="ADAL" clId="{80F7BE95-B4CE-4E7D-8523-A777C4BC27A5}" dt="2023-11-28T22:24:28.804" v="96" actId="2696"/>
        <pc:sldMkLst>
          <pc:docMk/>
          <pc:sldMk cId="318934774" sldId="3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223EFC-526B-4EF2-8A0A-F01C60CA2A67}" type="datetimeFigureOut">
              <a:rPr lang="en-US" smtClean="0"/>
              <a:t>11/28/2023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72F06-F6ED-43C1-A86D-15B5F2AFDECD}" type="slidenum">
              <a:rPr lang="en-US" smtClean="0"/>
              <a:t>‹#›</a:t>
            </a:fld>
            <a:endParaRPr lang="en-US" dirty="0"/>
          </a:p>
        </p:txBody>
      </p:sp>
    </p:spTree>
    <p:extLst>
      <p:ext uri="{BB962C8B-B14F-4D97-AF65-F5344CB8AC3E}">
        <p14:creationId xmlns:p14="http://schemas.microsoft.com/office/powerpoint/2010/main" val="1231483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61192D4-3DEB-49BB-8F09-91031D57C7DB}"/>
              </a:ext>
            </a:extLst>
          </p:cNvPr>
          <p:cNvSpPr>
            <a:spLocks noGrp="1"/>
          </p:cNvSpPr>
          <p:nvPr>
            <p:ph type="pic" sz="quarter" idx="14" hasCustomPrompt="1"/>
          </p:nvPr>
        </p:nvSpPr>
        <p:spPr>
          <a:xfrm>
            <a:off x="0" y="0"/>
            <a:ext cx="12196224" cy="6858000"/>
          </a:xfrm>
          <a:solidFill>
            <a:schemeClr val="accent1"/>
          </a:solidFill>
        </p:spPr>
        <p:txBody>
          <a:bodyPr tIns="1280160" anchor="ctr">
            <a:noAutofit/>
          </a:bodyPr>
          <a:lstStyle>
            <a:lvl1pPr algn="ctr">
              <a:defRPr sz="2000"/>
            </a:lvl1pPr>
          </a:lstStyle>
          <a:p>
            <a:r>
              <a:rPr lang="en-US" dirty="0"/>
              <a:t>Click to insert image here</a:t>
            </a:r>
          </a:p>
          <a:p>
            <a:endParaRPr lang="en-US" dirty="0"/>
          </a:p>
        </p:txBody>
      </p:sp>
      <p:sp>
        <p:nvSpPr>
          <p:cNvPr id="3" name="Title 2">
            <a:extLst>
              <a:ext uri="{FF2B5EF4-FFF2-40B4-BE49-F238E27FC236}">
                <a16:creationId xmlns:a16="http://schemas.microsoft.com/office/drawing/2014/main" id="{9194C4FA-8597-7449-A0F1-38E8A1C6B852}"/>
              </a:ext>
            </a:extLst>
          </p:cNvPr>
          <p:cNvSpPr>
            <a:spLocks noGrp="1"/>
          </p:cNvSpPr>
          <p:nvPr>
            <p:ph type="title" hasCustomPrompt="1"/>
          </p:nvPr>
        </p:nvSpPr>
        <p:spPr>
          <a:xfrm>
            <a:off x="-11018" y="1526016"/>
            <a:ext cx="12188952" cy="2031324"/>
          </a:xfrm>
          <a:solidFill>
            <a:schemeClr val="tx1">
              <a:lumMod val="85000"/>
              <a:lumOff val="15000"/>
              <a:alpha val="60000"/>
            </a:schemeClr>
          </a:solidFill>
        </p:spPr>
        <p:txBody>
          <a:bodyPr lIns="868680" tIns="91440">
            <a:normAutofit/>
          </a:bodyPr>
          <a:lstStyle>
            <a:lvl1pPr>
              <a:defRPr sz="40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574772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ull-bleed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022E6D3-9558-45D3-9914-1F3B0A5BDCAB}"/>
              </a:ext>
            </a:extLst>
          </p:cNvPr>
          <p:cNvSpPr>
            <a:spLocks noGrp="1"/>
          </p:cNvSpPr>
          <p:nvPr>
            <p:ph type="pic" sz="quarter" idx="14" hasCustomPrompt="1"/>
          </p:nvPr>
        </p:nvSpPr>
        <p:spPr>
          <a:xfrm>
            <a:off x="1" y="0"/>
            <a:ext cx="12188952" cy="6858000"/>
          </a:xfrm>
          <a:solidFill>
            <a:schemeClr val="accent1"/>
          </a:solidFill>
        </p:spPr>
        <p:txBody>
          <a:bodyPr>
            <a:normAutofit/>
          </a:bodyPr>
          <a:lstStyle>
            <a:lvl1pPr algn="ctr">
              <a:defRPr sz="1800"/>
            </a:lvl1pPr>
          </a:lstStyle>
          <a:p>
            <a:r>
              <a:rPr lang="en-US" dirty="0"/>
              <a:t>Click to insert image or graphic here</a:t>
            </a:r>
          </a:p>
          <a:p>
            <a:endParaRPr lang="en-US" dirty="0"/>
          </a:p>
        </p:txBody>
      </p:sp>
      <p:sp>
        <p:nvSpPr>
          <p:cNvPr id="9" name="Title 8">
            <a:extLst>
              <a:ext uri="{FF2B5EF4-FFF2-40B4-BE49-F238E27FC236}">
                <a16:creationId xmlns:a16="http://schemas.microsoft.com/office/drawing/2014/main" id="{5DF58130-BFA9-C64B-9400-27CEC7444FBE}"/>
              </a:ext>
            </a:extLst>
          </p:cNvPr>
          <p:cNvSpPr>
            <a:spLocks noGrp="1"/>
          </p:cNvSpPr>
          <p:nvPr>
            <p:ph type="title" hasCustomPrompt="1"/>
          </p:nvPr>
        </p:nvSpPr>
        <p:spPr>
          <a:xfrm>
            <a:off x="836966" y="2338086"/>
            <a:ext cx="10541219" cy="2164466"/>
          </a:xfrm>
        </p:spPr>
        <p:txBody>
          <a:bodyPr lIns="0">
            <a:noAutofit/>
          </a:bodyPr>
          <a:lstStyle>
            <a:lvl1pPr>
              <a:defRPr sz="2000" b="0">
                <a:solidFill>
                  <a:schemeClr val="bg1"/>
                </a:solidFill>
              </a:defRPr>
            </a:lvl1pPr>
          </a:lstStyle>
          <a:p>
            <a:r>
              <a:rPr lang="en-US" dirty="0">
                <a:solidFill>
                  <a:schemeClr val="bg1"/>
                </a:solidFill>
              </a:rPr>
              <a:t>Click to edit master text style</a:t>
            </a:r>
            <a:endParaRPr lang="en-US" dirty="0"/>
          </a:p>
        </p:txBody>
      </p:sp>
    </p:spTree>
    <p:extLst>
      <p:ext uri="{BB962C8B-B14F-4D97-AF65-F5344CB8AC3E}">
        <p14:creationId xmlns:p14="http://schemas.microsoft.com/office/powerpoint/2010/main" val="404079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11" name="Title 13">
            <a:extLst>
              <a:ext uri="{FF2B5EF4-FFF2-40B4-BE49-F238E27FC236}">
                <a16:creationId xmlns:a16="http://schemas.microsoft.com/office/drawing/2014/main" id="{63C9361F-F5AC-124A-A751-F276961C97BC}"/>
              </a:ext>
            </a:extLst>
          </p:cNvPr>
          <p:cNvSpPr>
            <a:spLocks noGrp="1"/>
          </p:cNvSpPr>
          <p:nvPr>
            <p:ph type="title" hasCustomPrompt="1"/>
          </p:nvPr>
        </p:nvSpPr>
        <p:spPr>
          <a:xfrm>
            <a:off x="833175" y="528629"/>
            <a:ext cx="10542707" cy="479900"/>
          </a:xfrm>
        </p:spPr>
        <p:txBody>
          <a:bodyPr lIns="0" tIns="0" rIns="0" bIns="0" anchor="t">
            <a:noAutofit/>
          </a:bodyPr>
          <a:lstStyle>
            <a:lvl1pPr>
              <a:defRPr sz="3600" b="1">
                <a:solidFill>
                  <a:schemeClr val="accent5"/>
                </a:solidFill>
              </a:defRPr>
            </a:lvl1pPr>
          </a:lstStyle>
          <a:p>
            <a:r>
              <a:rPr lang="en-US" dirty="0"/>
              <a:t>Click to edit master title text</a:t>
            </a:r>
            <a:br>
              <a:rPr lang="en-US" dirty="0"/>
            </a:br>
            <a:endParaRPr lang="en-US" dirty="0"/>
          </a:p>
        </p:txBody>
      </p:sp>
      <p:sp>
        <p:nvSpPr>
          <p:cNvPr id="23" name="Text Placeholder 11">
            <a:extLst>
              <a:ext uri="{FF2B5EF4-FFF2-40B4-BE49-F238E27FC236}">
                <a16:creationId xmlns:a16="http://schemas.microsoft.com/office/drawing/2014/main" id="{E110C240-E84A-BB4D-911E-3069CAF91AAB}"/>
              </a:ext>
            </a:extLst>
          </p:cNvPr>
          <p:cNvSpPr>
            <a:spLocks noGrp="1"/>
          </p:cNvSpPr>
          <p:nvPr>
            <p:ph type="body" sz="quarter" idx="19" hasCustomPrompt="1"/>
          </p:nvPr>
        </p:nvSpPr>
        <p:spPr>
          <a:xfrm>
            <a:off x="833176" y="1018950"/>
            <a:ext cx="10542706" cy="479900"/>
          </a:xfrm>
        </p:spPr>
        <p:txBody>
          <a:bodyPr lIns="0" tIns="0" rIns="0" bIns="0">
            <a:noAutofit/>
          </a:bodyPr>
          <a:lstStyle>
            <a:lvl1pPr marL="0" indent="0">
              <a:buNone/>
              <a:defRPr sz="2800" b="1">
                <a:solidFill>
                  <a:schemeClr val="accent6"/>
                </a:solidFill>
              </a:defRPr>
            </a:lvl1pPr>
          </a:lstStyle>
          <a:p>
            <a:pPr lvl="0"/>
            <a:r>
              <a:rPr lang="en-US" dirty="0"/>
              <a:t>Click to edit master title text</a:t>
            </a:r>
          </a:p>
        </p:txBody>
      </p:sp>
      <p:sp>
        <p:nvSpPr>
          <p:cNvPr id="3" name="Picture Placeholder 2">
            <a:extLst>
              <a:ext uri="{FF2B5EF4-FFF2-40B4-BE49-F238E27FC236}">
                <a16:creationId xmlns:a16="http://schemas.microsoft.com/office/drawing/2014/main" id="{611B2370-69F6-454B-ACB1-3BCDAE4D8D56}"/>
              </a:ext>
            </a:extLst>
          </p:cNvPr>
          <p:cNvSpPr>
            <a:spLocks noGrp="1"/>
          </p:cNvSpPr>
          <p:nvPr>
            <p:ph type="pic" sz="quarter" idx="20" hasCustomPrompt="1"/>
          </p:nvPr>
        </p:nvSpPr>
        <p:spPr>
          <a:xfrm>
            <a:off x="833175" y="1963738"/>
            <a:ext cx="7320225" cy="4217987"/>
          </a:xfrm>
          <a:solidFill>
            <a:schemeClr val="accent1"/>
          </a:solidFill>
        </p:spPr>
        <p:txBody>
          <a:bodyPr anchor="ctr">
            <a:normAutofit/>
          </a:bodyPr>
          <a:lstStyle>
            <a:lvl1pPr algn="ctr">
              <a:defRPr sz="1600"/>
            </a:lvl1pPr>
          </a:lstStyle>
          <a:p>
            <a:r>
              <a:rPr lang="en-US" dirty="0"/>
              <a:t>Click to insert image here</a:t>
            </a:r>
          </a:p>
        </p:txBody>
      </p:sp>
      <p:sp>
        <p:nvSpPr>
          <p:cNvPr id="12" name="Text Placeholder 11">
            <a:extLst>
              <a:ext uri="{FF2B5EF4-FFF2-40B4-BE49-F238E27FC236}">
                <a16:creationId xmlns:a16="http://schemas.microsoft.com/office/drawing/2014/main" id="{5485AAEB-729B-0E45-AA2A-8821D226E74F}"/>
              </a:ext>
            </a:extLst>
          </p:cNvPr>
          <p:cNvSpPr>
            <a:spLocks noGrp="1"/>
          </p:cNvSpPr>
          <p:nvPr>
            <p:ph type="body" sz="quarter" idx="14" hasCustomPrompt="1"/>
          </p:nvPr>
        </p:nvSpPr>
        <p:spPr>
          <a:xfrm>
            <a:off x="8960220" y="3888618"/>
            <a:ext cx="2389094" cy="479900"/>
          </a:xfrm>
        </p:spPr>
        <p:txBody>
          <a:bodyPr lIns="0" tIns="0" rIns="0" bIns="0">
            <a:noAutofit/>
          </a:bodyPr>
          <a:lstStyle>
            <a:lvl1pPr marL="0" indent="0">
              <a:buNone/>
              <a:defRPr sz="1600" b="1">
                <a:solidFill>
                  <a:schemeClr val="accent5"/>
                </a:solidFill>
              </a:defRPr>
            </a:lvl1pPr>
          </a:lstStyle>
          <a:p>
            <a:pPr lvl="0"/>
            <a:r>
              <a:rPr lang="en-US" dirty="0"/>
              <a:t>Click to edit master text style</a:t>
            </a:r>
          </a:p>
        </p:txBody>
      </p:sp>
      <p:sp>
        <p:nvSpPr>
          <p:cNvPr id="18" name="Text Placeholder 11">
            <a:extLst>
              <a:ext uri="{FF2B5EF4-FFF2-40B4-BE49-F238E27FC236}">
                <a16:creationId xmlns:a16="http://schemas.microsoft.com/office/drawing/2014/main" id="{3BA4E48D-7640-4648-AD2A-35EB9295CCF5}"/>
              </a:ext>
            </a:extLst>
          </p:cNvPr>
          <p:cNvSpPr>
            <a:spLocks noGrp="1"/>
          </p:cNvSpPr>
          <p:nvPr>
            <p:ph type="body" sz="quarter" idx="18" hasCustomPrompt="1"/>
          </p:nvPr>
        </p:nvSpPr>
        <p:spPr>
          <a:xfrm>
            <a:off x="8960220" y="5322378"/>
            <a:ext cx="2389094" cy="859760"/>
          </a:xfrm>
        </p:spPr>
        <p:txBody>
          <a:bodyPr lIns="0" tIns="0" rIns="0" bIns="0">
            <a:noAutofit/>
          </a:bodyPr>
          <a:lstStyle>
            <a:lvl1pPr marL="0" indent="0">
              <a:buNone/>
              <a:defRPr sz="1600">
                <a:solidFill>
                  <a:schemeClr val="accent5"/>
                </a:solidFill>
              </a:defRPr>
            </a:lvl1pPr>
          </a:lstStyle>
          <a:p>
            <a:pPr lvl="0"/>
            <a:r>
              <a:rPr lang="en-US" dirty="0"/>
              <a:t>Click to edit master text style</a:t>
            </a:r>
          </a:p>
        </p:txBody>
      </p:sp>
    </p:spTree>
    <p:extLst>
      <p:ext uri="{BB962C8B-B14F-4D97-AF65-F5344CB8AC3E}">
        <p14:creationId xmlns:p14="http://schemas.microsoft.com/office/powerpoint/2010/main" val="22694616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full-bleed Image, and Content">
    <p:spTree>
      <p:nvGrpSpPr>
        <p:cNvPr id="1" name=""/>
        <p:cNvGrpSpPr/>
        <p:nvPr/>
      </p:nvGrpSpPr>
      <p:grpSpPr>
        <a:xfrm>
          <a:off x="0" y="0"/>
          <a:ext cx="0" cy="0"/>
          <a:chOff x="0" y="0"/>
          <a:chExt cx="0" cy="0"/>
        </a:xfrm>
      </p:grpSpPr>
      <p:sp>
        <p:nvSpPr>
          <p:cNvPr id="26" name="Title 13">
            <a:extLst>
              <a:ext uri="{FF2B5EF4-FFF2-40B4-BE49-F238E27FC236}">
                <a16:creationId xmlns:a16="http://schemas.microsoft.com/office/drawing/2014/main" id="{3265DD9D-6018-7248-B068-226B5087E31A}"/>
              </a:ext>
            </a:extLst>
          </p:cNvPr>
          <p:cNvSpPr>
            <a:spLocks noGrp="1"/>
          </p:cNvSpPr>
          <p:nvPr>
            <p:ph type="title" hasCustomPrompt="1"/>
          </p:nvPr>
        </p:nvSpPr>
        <p:spPr>
          <a:xfrm>
            <a:off x="833175" y="528629"/>
            <a:ext cx="10540405" cy="479900"/>
          </a:xfrm>
        </p:spPr>
        <p:txBody>
          <a:bodyPr lIns="0" tIns="0" rIns="0" bIns="0" anchor="t">
            <a:noAutofit/>
          </a:bodyPr>
          <a:lstStyle>
            <a:lvl1pPr>
              <a:defRPr sz="3600" b="1">
                <a:solidFill>
                  <a:schemeClr val="accent5"/>
                </a:solidFill>
              </a:defRPr>
            </a:lvl1pPr>
          </a:lstStyle>
          <a:p>
            <a:r>
              <a:rPr lang="en-US" dirty="0"/>
              <a:t>Click to edit master title text</a:t>
            </a:r>
            <a:br>
              <a:rPr lang="en-US" dirty="0"/>
            </a:br>
            <a:endParaRPr lang="en-US" dirty="0"/>
          </a:p>
        </p:txBody>
      </p:sp>
      <p:sp>
        <p:nvSpPr>
          <p:cNvPr id="27" name="Text Placeholder 11">
            <a:extLst>
              <a:ext uri="{FF2B5EF4-FFF2-40B4-BE49-F238E27FC236}">
                <a16:creationId xmlns:a16="http://schemas.microsoft.com/office/drawing/2014/main" id="{2BB5A709-E25A-CC47-AE58-EC9F42EF1219}"/>
              </a:ext>
            </a:extLst>
          </p:cNvPr>
          <p:cNvSpPr>
            <a:spLocks noGrp="1"/>
          </p:cNvSpPr>
          <p:nvPr>
            <p:ph type="body" sz="quarter" idx="21" hasCustomPrompt="1"/>
          </p:nvPr>
        </p:nvSpPr>
        <p:spPr>
          <a:xfrm>
            <a:off x="833176" y="1018950"/>
            <a:ext cx="10540404" cy="479900"/>
          </a:xfrm>
        </p:spPr>
        <p:txBody>
          <a:bodyPr lIns="0" tIns="0" rIns="0" bIns="0">
            <a:noAutofit/>
          </a:bodyPr>
          <a:lstStyle>
            <a:lvl1pPr marL="0" indent="0">
              <a:buNone/>
              <a:defRPr sz="2800" b="1">
                <a:solidFill>
                  <a:schemeClr val="accent6"/>
                </a:solidFill>
              </a:defRPr>
            </a:lvl1pPr>
          </a:lstStyle>
          <a:p>
            <a:pPr lvl="0"/>
            <a:r>
              <a:rPr lang="en-US" dirty="0"/>
              <a:t>Click to edit master title text</a:t>
            </a:r>
          </a:p>
        </p:txBody>
      </p:sp>
      <p:sp>
        <p:nvSpPr>
          <p:cNvPr id="3" name="Picture Placeholder 2">
            <a:extLst>
              <a:ext uri="{FF2B5EF4-FFF2-40B4-BE49-F238E27FC236}">
                <a16:creationId xmlns:a16="http://schemas.microsoft.com/office/drawing/2014/main" id="{37BB3087-49AA-480C-A462-1133A6E7C6C7}"/>
              </a:ext>
            </a:extLst>
          </p:cNvPr>
          <p:cNvSpPr>
            <a:spLocks noGrp="1"/>
          </p:cNvSpPr>
          <p:nvPr>
            <p:ph type="pic" sz="quarter" idx="22" hasCustomPrompt="1"/>
          </p:nvPr>
        </p:nvSpPr>
        <p:spPr>
          <a:xfrm>
            <a:off x="-1" y="2066536"/>
            <a:ext cx="12188951" cy="4800602"/>
          </a:xfrm>
          <a:solidFill>
            <a:schemeClr val="accent1"/>
          </a:solidFill>
        </p:spPr>
        <p:txBody>
          <a:bodyPr anchor="ctr">
            <a:normAutofit/>
          </a:bodyPr>
          <a:lstStyle>
            <a:lvl1pPr algn="ctr">
              <a:defRPr sz="1600"/>
            </a:lvl1pPr>
          </a:lstStyle>
          <a:p>
            <a:r>
              <a:rPr lang="en-US" dirty="0"/>
              <a:t>Click to insert image here</a:t>
            </a:r>
          </a:p>
        </p:txBody>
      </p:sp>
      <p:sp>
        <p:nvSpPr>
          <p:cNvPr id="12" name="Text Placeholder 9">
            <a:extLst>
              <a:ext uri="{FF2B5EF4-FFF2-40B4-BE49-F238E27FC236}">
                <a16:creationId xmlns:a16="http://schemas.microsoft.com/office/drawing/2014/main" id="{60AF7B98-3554-234B-A9A0-828B8E3E8697}"/>
              </a:ext>
            </a:extLst>
          </p:cNvPr>
          <p:cNvSpPr>
            <a:spLocks noGrp="1"/>
          </p:cNvSpPr>
          <p:nvPr>
            <p:ph type="body" sz="quarter" idx="10" hasCustomPrompt="1"/>
          </p:nvPr>
        </p:nvSpPr>
        <p:spPr>
          <a:xfrm>
            <a:off x="0" y="2066537"/>
            <a:ext cx="6096000" cy="4800604"/>
          </a:xfrm>
          <a:solidFill>
            <a:srgbClr val="262626">
              <a:alpha val="61961"/>
            </a:srgbClr>
          </a:solidFill>
        </p:spPr>
        <p:txBody>
          <a:bodyPr lIns="1920240" tIns="274320" anchor="ctr" anchorCtr="0">
            <a:normAutofit/>
          </a:bodyPr>
          <a:lstStyle>
            <a:lvl1pPr marL="0" indent="0" algn="l">
              <a:lnSpc>
                <a:spcPct val="60000"/>
              </a:lnSpc>
              <a:buNone/>
              <a:defRPr sz="1600" b="0" i="0">
                <a:solidFill>
                  <a:schemeClr val="bg1"/>
                </a:solidFill>
                <a:latin typeface="+mn-lt"/>
                <a:cs typeface="Arial" panose="020B0604020202020204" pitchFamily="34" charset="0"/>
              </a:defRPr>
            </a:lvl1pPr>
          </a:lstStyle>
          <a:p>
            <a:pPr lvl="0"/>
            <a:r>
              <a:rPr lang="en-US" dirty="0"/>
              <a:t>Click to edit master</a:t>
            </a:r>
          </a:p>
          <a:p>
            <a:pPr lvl="0"/>
            <a:r>
              <a:rPr lang="en-US" dirty="0"/>
              <a:t>text style</a:t>
            </a:r>
          </a:p>
          <a:p>
            <a:pPr lvl="0"/>
            <a:endParaRPr lang="en-US" dirty="0"/>
          </a:p>
        </p:txBody>
      </p:sp>
    </p:spTree>
    <p:extLst>
      <p:ext uri="{BB962C8B-B14F-4D97-AF65-F5344CB8AC3E}">
        <p14:creationId xmlns:p14="http://schemas.microsoft.com/office/powerpoint/2010/main" val="6343080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3 Content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E667F-4D1E-EA4A-9BD5-F58C1A590CE7}"/>
              </a:ext>
            </a:extLst>
          </p:cNvPr>
          <p:cNvSpPr>
            <a:spLocks noGrp="1"/>
          </p:cNvSpPr>
          <p:nvPr>
            <p:ph type="title" hasCustomPrompt="1"/>
          </p:nvPr>
        </p:nvSpPr>
        <p:spPr>
          <a:xfrm>
            <a:off x="838199" y="566928"/>
            <a:ext cx="10537683" cy="862621"/>
          </a:xfrm>
        </p:spPr>
        <p:txBody>
          <a:bodyPr lIns="0" tIns="0" anchor="t">
            <a:normAutofit/>
          </a:bodyPr>
          <a:lstStyle>
            <a:lvl1pPr>
              <a:defRPr sz="2800" b="1">
                <a:solidFill>
                  <a:schemeClr val="accent5"/>
                </a:solidFill>
              </a:defRPr>
            </a:lvl1pPr>
          </a:lstStyle>
          <a:p>
            <a:r>
              <a:rPr lang="en-US" dirty="0"/>
              <a:t>Click to edit master title style</a:t>
            </a:r>
          </a:p>
        </p:txBody>
      </p:sp>
      <p:sp>
        <p:nvSpPr>
          <p:cNvPr id="4" name="Picture Placeholder 3">
            <a:extLst>
              <a:ext uri="{FF2B5EF4-FFF2-40B4-BE49-F238E27FC236}">
                <a16:creationId xmlns:a16="http://schemas.microsoft.com/office/drawing/2014/main" id="{FDA66A47-2551-47FC-AF11-56C9D8900AD8}"/>
              </a:ext>
            </a:extLst>
          </p:cNvPr>
          <p:cNvSpPr>
            <a:spLocks noGrp="1"/>
          </p:cNvSpPr>
          <p:nvPr>
            <p:ph type="pic" sz="quarter" idx="32" hasCustomPrompt="1"/>
          </p:nvPr>
        </p:nvSpPr>
        <p:spPr>
          <a:xfrm>
            <a:off x="2895600" y="2022680"/>
            <a:ext cx="3200400" cy="1225296"/>
          </a:xfrm>
          <a:solidFill>
            <a:schemeClr val="accent1"/>
          </a:solidFill>
          <a:ln w="12700">
            <a:solidFill>
              <a:schemeClr val="accent5"/>
            </a:solidFill>
          </a:ln>
        </p:spPr>
        <p:txBody>
          <a:bodyPr anchor="ctr">
            <a:normAutofit/>
          </a:bodyPr>
          <a:lstStyle>
            <a:lvl1pPr algn="ctr">
              <a:defRPr sz="1600"/>
            </a:lvl1pPr>
          </a:lstStyle>
          <a:p>
            <a:r>
              <a:rPr lang="en-US" dirty="0"/>
              <a:t>Click to insert image</a:t>
            </a:r>
          </a:p>
        </p:txBody>
      </p:sp>
      <p:sp>
        <p:nvSpPr>
          <p:cNvPr id="13" name="Text Placeholder 5">
            <a:extLst>
              <a:ext uri="{FF2B5EF4-FFF2-40B4-BE49-F238E27FC236}">
                <a16:creationId xmlns:a16="http://schemas.microsoft.com/office/drawing/2014/main" id="{46A8B312-3B12-4FB7-8207-99056B6249D0}"/>
              </a:ext>
            </a:extLst>
          </p:cNvPr>
          <p:cNvSpPr>
            <a:spLocks noGrp="1"/>
          </p:cNvSpPr>
          <p:nvPr>
            <p:ph type="body" sz="quarter" idx="35" hasCustomPrompt="1"/>
          </p:nvPr>
        </p:nvSpPr>
        <p:spPr>
          <a:xfrm>
            <a:off x="6107040" y="2022680"/>
            <a:ext cx="3200400" cy="1225296"/>
          </a:xfrm>
          <a:solidFill>
            <a:schemeClr val="accent5"/>
          </a:solidFill>
          <a:ln w="25400">
            <a:solidFill>
              <a:schemeClr val="accent5"/>
            </a:solidFill>
          </a:ln>
        </p:spPr>
        <p:txBody>
          <a:bodyPr lIns="438912" rIns="438912" anchor="ctr">
            <a:normAutofit/>
          </a:bodyPr>
          <a:lstStyle>
            <a:lvl1pPr marL="0" indent="0">
              <a:buFontTx/>
              <a:buNone/>
              <a:defRPr sz="1600">
                <a:solidFill>
                  <a:schemeClr val="bg1"/>
                </a:solidFill>
              </a:defRPr>
            </a:lvl1pPr>
          </a:lstStyle>
          <a:p>
            <a:r>
              <a:rPr lang="en-US" dirty="0">
                <a:solidFill>
                  <a:schemeClr val="bg1"/>
                </a:solidFill>
              </a:rPr>
              <a:t>Click to edit master text style</a:t>
            </a:r>
          </a:p>
        </p:txBody>
      </p:sp>
      <p:sp>
        <p:nvSpPr>
          <p:cNvPr id="15" name="Picture Placeholder 3">
            <a:extLst>
              <a:ext uri="{FF2B5EF4-FFF2-40B4-BE49-F238E27FC236}">
                <a16:creationId xmlns:a16="http://schemas.microsoft.com/office/drawing/2014/main" id="{1889AF3F-A262-4DE7-9C9F-D0730B47D914}"/>
              </a:ext>
            </a:extLst>
          </p:cNvPr>
          <p:cNvSpPr>
            <a:spLocks noGrp="1"/>
          </p:cNvSpPr>
          <p:nvPr>
            <p:ph type="pic" sz="quarter" idx="33" hasCustomPrompt="1"/>
          </p:nvPr>
        </p:nvSpPr>
        <p:spPr>
          <a:xfrm>
            <a:off x="2895600" y="3470340"/>
            <a:ext cx="3200400" cy="1225296"/>
          </a:xfrm>
          <a:solidFill>
            <a:schemeClr val="accent1"/>
          </a:solidFill>
          <a:ln w="12700">
            <a:solidFill>
              <a:schemeClr val="accent5"/>
            </a:solidFill>
          </a:ln>
        </p:spPr>
        <p:txBody>
          <a:bodyPr anchor="ctr">
            <a:normAutofit/>
          </a:bodyPr>
          <a:lstStyle>
            <a:lvl1pPr algn="ctr">
              <a:defRPr sz="1600"/>
            </a:lvl1pPr>
          </a:lstStyle>
          <a:p>
            <a:r>
              <a:rPr lang="en-US" dirty="0"/>
              <a:t>Click to insert image</a:t>
            </a:r>
          </a:p>
        </p:txBody>
      </p:sp>
      <p:sp>
        <p:nvSpPr>
          <p:cNvPr id="30" name="Text Placeholder 5">
            <a:extLst>
              <a:ext uri="{FF2B5EF4-FFF2-40B4-BE49-F238E27FC236}">
                <a16:creationId xmlns:a16="http://schemas.microsoft.com/office/drawing/2014/main" id="{43E97BC8-22E4-3141-9608-84A945A42A89}"/>
              </a:ext>
            </a:extLst>
          </p:cNvPr>
          <p:cNvSpPr>
            <a:spLocks noGrp="1"/>
          </p:cNvSpPr>
          <p:nvPr>
            <p:ph type="body" sz="quarter" idx="22" hasCustomPrompt="1"/>
          </p:nvPr>
        </p:nvSpPr>
        <p:spPr>
          <a:xfrm>
            <a:off x="6096000" y="3470340"/>
            <a:ext cx="3200400" cy="1225296"/>
          </a:xfrm>
          <a:solidFill>
            <a:schemeClr val="accent5"/>
          </a:solidFill>
          <a:ln w="25400">
            <a:solidFill>
              <a:schemeClr val="accent5"/>
            </a:solidFill>
          </a:ln>
        </p:spPr>
        <p:txBody>
          <a:bodyPr lIns="438912" rIns="438912" anchor="ctr">
            <a:normAutofit/>
          </a:bodyPr>
          <a:lstStyle>
            <a:lvl1pPr marL="0" indent="0">
              <a:buFontTx/>
              <a:buNone/>
              <a:defRPr sz="1600">
                <a:solidFill>
                  <a:schemeClr val="bg1"/>
                </a:solidFill>
              </a:defRPr>
            </a:lvl1pPr>
          </a:lstStyle>
          <a:p>
            <a:r>
              <a:rPr lang="en-US" dirty="0">
                <a:solidFill>
                  <a:schemeClr val="bg1"/>
                </a:solidFill>
              </a:rPr>
              <a:t>Click to edit master text style</a:t>
            </a:r>
          </a:p>
        </p:txBody>
      </p:sp>
      <p:sp>
        <p:nvSpPr>
          <p:cNvPr id="16" name="Picture Placeholder 3">
            <a:extLst>
              <a:ext uri="{FF2B5EF4-FFF2-40B4-BE49-F238E27FC236}">
                <a16:creationId xmlns:a16="http://schemas.microsoft.com/office/drawing/2014/main" id="{F4D375CF-42E3-43DD-814F-AC643A2908FE}"/>
              </a:ext>
            </a:extLst>
          </p:cNvPr>
          <p:cNvSpPr>
            <a:spLocks noGrp="1"/>
          </p:cNvSpPr>
          <p:nvPr>
            <p:ph type="pic" sz="quarter" idx="34" hasCustomPrompt="1"/>
          </p:nvPr>
        </p:nvSpPr>
        <p:spPr>
          <a:xfrm>
            <a:off x="2895600" y="4922214"/>
            <a:ext cx="3200400" cy="1225296"/>
          </a:xfrm>
          <a:solidFill>
            <a:schemeClr val="accent1"/>
          </a:solidFill>
          <a:ln w="12700">
            <a:solidFill>
              <a:schemeClr val="accent5"/>
            </a:solidFill>
          </a:ln>
        </p:spPr>
        <p:txBody>
          <a:bodyPr anchor="ctr">
            <a:normAutofit/>
          </a:bodyPr>
          <a:lstStyle>
            <a:lvl1pPr algn="ctr">
              <a:defRPr sz="1600"/>
            </a:lvl1pPr>
          </a:lstStyle>
          <a:p>
            <a:r>
              <a:rPr lang="en-US" dirty="0"/>
              <a:t>Click to insert image</a:t>
            </a:r>
          </a:p>
        </p:txBody>
      </p:sp>
      <p:sp>
        <p:nvSpPr>
          <p:cNvPr id="14" name="Text Placeholder 5">
            <a:extLst>
              <a:ext uri="{FF2B5EF4-FFF2-40B4-BE49-F238E27FC236}">
                <a16:creationId xmlns:a16="http://schemas.microsoft.com/office/drawing/2014/main" id="{1B752F2A-0251-4959-80B1-17743D2F9FE4}"/>
              </a:ext>
            </a:extLst>
          </p:cNvPr>
          <p:cNvSpPr>
            <a:spLocks noGrp="1"/>
          </p:cNvSpPr>
          <p:nvPr>
            <p:ph type="body" sz="quarter" idx="36" hasCustomPrompt="1"/>
          </p:nvPr>
        </p:nvSpPr>
        <p:spPr>
          <a:xfrm>
            <a:off x="6096000" y="4922214"/>
            <a:ext cx="3200400" cy="1225296"/>
          </a:xfrm>
          <a:solidFill>
            <a:schemeClr val="accent5"/>
          </a:solidFill>
          <a:ln w="25400">
            <a:solidFill>
              <a:schemeClr val="accent5"/>
            </a:solidFill>
          </a:ln>
        </p:spPr>
        <p:txBody>
          <a:bodyPr lIns="438912" rIns="438912" anchor="ctr">
            <a:normAutofit/>
          </a:bodyPr>
          <a:lstStyle>
            <a:lvl1pPr marL="0" indent="0">
              <a:buFontTx/>
              <a:buNone/>
              <a:defRPr sz="1600">
                <a:solidFill>
                  <a:schemeClr val="bg1"/>
                </a:solidFill>
              </a:defRPr>
            </a:lvl1pPr>
          </a:lstStyle>
          <a:p>
            <a:r>
              <a:rPr lang="en-US" dirty="0">
                <a:solidFill>
                  <a:schemeClr val="bg1"/>
                </a:solidFill>
              </a:rPr>
              <a:t>Click to edit master text style</a:t>
            </a:r>
          </a:p>
        </p:txBody>
      </p:sp>
      <p:sp>
        <p:nvSpPr>
          <p:cNvPr id="17" name="Slide Number Placeholder 16">
            <a:extLst>
              <a:ext uri="{FF2B5EF4-FFF2-40B4-BE49-F238E27FC236}">
                <a16:creationId xmlns:a16="http://schemas.microsoft.com/office/drawing/2014/main" id="{127BF259-DAF9-B243-B6F0-58E2A58BD7DC}"/>
              </a:ext>
            </a:extLst>
          </p:cNvPr>
          <p:cNvSpPr>
            <a:spLocks noGrp="1"/>
          </p:cNvSpPr>
          <p:nvPr>
            <p:ph type="sldNum" sz="quarter" idx="17"/>
          </p:nvPr>
        </p:nvSpPr>
        <p:spPr/>
        <p:txBody>
          <a:bodyPr/>
          <a:lstStyle>
            <a:lvl1pPr>
              <a:defRPr sz="1200"/>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4398230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1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3 column">
    <p:spTree>
      <p:nvGrpSpPr>
        <p:cNvPr id="1" name=""/>
        <p:cNvGrpSpPr/>
        <p:nvPr/>
      </p:nvGrpSpPr>
      <p:grpSpPr>
        <a:xfrm>
          <a:off x="0" y="0"/>
          <a:ext cx="0" cy="0"/>
          <a:chOff x="0" y="0"/>
          <a:chExt cx="0" cy="0"/>
        </a:xfrm>
      </p:grpSpPr>
      <p:sp>
        <p:nvSpPr>
          <p:cNvPr id="36" name="Title 13">
            <a:extLst>
              <a:ext uri="{FF2B5EF4-FFF2-40B4-BE49-F238E27FC236}">
                <a16:creationId xmlns:a16="http://schemas.microsoft.com/office/drawing/2014/main" id="{40DEA294-B1C6-9E48-A990-C4FC916393BE}"/>
              </a:ext>
            </a:extLst>
          </p:cNvPr>
          <p:cNvSpPr>
            <a:spLocks noGrp="1"/>
          </p:cNvSpPr>
          <p:nvPr>
            <p:ph type="title" hasCustomPrompt="1"/>
          </p:nvPr>
        </p:nvSpPr>
        <p:spPr>
          <a:xfrm>
            <a:off x="838199" y="566928"/>
            <a:ext cx="10537683" cy="873436"/>
          </a:xfrm>
        </p:spPr>
        <p:txBody>
          <a:bodyPr lIns="0" tIns="0" rIns="0" bIns="0" anchor="t">
            <a:noAutofit/>
          </a:bodyPr>
          <a:lstStyle>
            <a:lvl1pPr>
              <a:defRPr sz="2800" b="1">
                <a:solidFill>
                  <a:schemeClr val="accent5"/>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692A9031-5DBD-4AD9-9381-7F3F67DD857C}"/>
              </a:ext>
            </a:extLst>
          </p:cNvPr>
          <p:cNvSpPr>
            <a:spLocks noGrp="1"/>
          </p:cNvSpPr>
          <p:nvPr>
            <p:ph type="pic" sz="quarter" idx="31" hasCustomPrompt="1"/>
          </p:nvPr>
        </p:nvSpPr>
        <p:spPr>
          <a:xfrm>
            <a:off x="838200" y="2540000"/>
            <a:ext cx="3043238" cy="2711450"/>
          </a:xfrm>
          <a:solidFill>
            <a:schemeClr val="accent1"/>
          </a:solidFill>
        </p:spPr>
        <p:txBody>
          <a:bodyPr anchor="ctr">
            <a:normAutofit/>
          </a:bodyPr>
          <a:lstStyle>
            <a:lvl1pPr algn="ctr">
              <a:defRPr sz="1800"/>
            </a:lvl1pPr>
          </a:lstStyle>
          <a:p>
            <a:r>
              <a:rPr lang="en-US" dirty="0"/>
              <a:t>Click to insert image</a:t>
            </a:r>
          </a:p>
        </p:txBody>
      </p:sp>
      <p:sp>
        <p:nvSpPr>
          <p:cNvPr id="19" name="Text Placeholder 9">
            <a:extLst>
              <a:ext uri="{FF2B5EF4-FFF2-40B4-BE49-F238E27FC236}">
                <a16:creationId xmlns:a16="http://schemas.microsoft.com/office/drawing/2014/main" id="{89751D94-3DF3-A241-B368-55DC9BEF389C}"/>
              </a:ext>
            </a:extLst>
          </p:cNvPr>
          <p:cNvSpPr>
            <a:spLocks noGrp="1"/>
          </p:cNvSpPr>
          <p:nvPr>
            <p:ph type="body" sz="quarter" idx="30" hasCustomPrompt="1"/>
          </p:nvPr>
        </p:nvSpPr>
        <p:spPr>
          <a:xfrm>
            <a:off x="838197" y="4634096"/>
            <a:ext cx="3042684" cy="617685"/>
          </a:xfrm>
          <a:solidFill>
            <a:schemeClr val="accent4">
              <a:alpha val="90000"/>
            </a:schemeClr>
          </a:solidFill>
        </p:spPr>
        <p:txBody>
          <a:bodyPr lIns="91440" tIns="91440" anchor="ctr" anchorCtr="0">
            <a:normAutofit/>
          </a:bodyPr>
          <a:lstStyle>
            <a:lvl1pPr marL="0" indent="0" algn="ctr">
              <a:lnSpc>
                <a:spcPct val="60000"/>
              </a:lnSpc>
              <a:buNone/>
              <a:defRPr sz="1600" b="0" i="0">
                <a:solidFill>
                  <a:schemeClr val="bg1"/>
                </a:solidFill>
                <a:latin typeface="+mn-lt"/>
                <a:cs typeface="Arial" panose="020B0604020202020204" pitchFamily="34" charset="0"/>
              </a:defRPr>
            </a:lvl1pPr>
          </a:lstStyle>
          <a:p>
            <a:pPr lvl="0"/>
            <a:r>
              <a:rPr lang="en-US" dirty="0"/>
              <a:t>Click to edit master text style</a:t>
            </a:r>
          </a:p>
        </p:txBody>
      </p:sp>
      <p:sp>
        <p:nvSpPr>
          <p:cNvPr id="12" name="Picture Placeholder 2">
            <a:extLst>
              <a:ext uri="{FF2B5EF4-FFF2-40B4-BE49-F238E27FC236}">
                <a16:creationId xmlns:a16="http://schemas.microsoft.com/office/drawing/2014/main" id="{3B5A1782-324D-4E6F-B70F-B4AAAF5BE282}"/>
              </a:ext>
            </a:extLst>
          </p:cNvPr>
          <p:cNvSpPr>
            <a:spLocks noGrp="1"/>
          </p:cNvSpPr>
          <p:nvPr>
            <p:ph type="pic" sz="quarter" idx="32" hasCustomPrompt="1"/>
          </p:nvPr>
        </p:nvSpPr>
        <p:spPr>
          <a:xfrm>
            <a:off x="4600994" y="2540000"/>
            <a:ext cx="3043238" cy="2711450"/>
          </a:xfrm>
          <a:solidFill>
            <a:schemeClr val="accent1"/>
          </a:solidFill>
        </p:spPr>
        <p:txBody>
          <a:bodyPr anchor="ctr">
            <a:normAutofit/>
          </a:bodyPr>
          <a:lstStyle>
            <a:lvl1pPr algn="ctr">
              <a:defRPr sz="1800"/>
            </a:lvl1pPr>
          </a:lstStyle>
          <a:p>
            <a:r>
              <a:rPr lang="en-US" dirty="0"/>
              <a:t>Click to insert image</a:t>
            </a:r>
          </a:p>
        </p:txBody>
      </p:sp>
      <p:sp>
        <p:nvSpPr>
          <p:cNvPr id="16" name="Text Placeholder 9">
            <a:extLst>
              <a:ext uri="{FF2B5EF4-FFF2-40B4-BE49-F238E27FC236}">
                <a16:creationId xmlns:a16="http://schemas.microsoft.com/office/drawing/2014/main" id="{D02C2A04-A4DF-194D-9BF0-98BDCA834A87}"/>
              </a:ext>
            </a:extLst>
          </p:cNvPr>
          <p:cNvSpPr>
            <a:spLocks noGrp="1"/>
          </p:cNvSpPr>
          <p:nvPr>
            <p:ph type="body" sz="quarter" idx="29" hasCustomPrompt="1"/>
          </p:nvPr>
        </p:nvSpPr>
        <p:spPr>
          <a:xfrm>
            <a:off x="4601548" y="4634097"/>
            <a:ext cx="3042684" cy="617685"/>
          </a:xfrm>
          <a:solidFill>
            <a:schemeClr val="accent2">
              <a:alpha val="90000"/>
            </a:schemeClr>
          </a:solidFill>
        </p:spPr>
        <p:txBody>
          <a:bodyPr lIns="91440" tIns="91440" anchor="ctr" anchorCtr="0">
            <a:normAutofit/>
          </a:bodyPr>
          <a:lstStyle>
            <a:lvl1pPr marL="0" indent="0" algn="ctr">
              <a:lnSpc>
                <a:spcPct val="60000"/>
              </a:lnSpc>
              <a:buNone/>
              <a:defRPr sz="1600" b="0" i="0">
                <a:solidFill>
                  <a:schemeClr val="bg1"/>
                </a:solidFill>
                <a:latin typeface="+mn-lt"/>
                <a:cs typeface="Arial" panose="020B0604020202020204" pitchFamily="34" charset="0"/>
              </a:defRPr>
            </a:lvl1pPr>
          </a:lstStyle>
          <a:p>
            <a:pPr lvl="0"/>
            <a:r>
              <a:rPr lang="en-US" dirty="0"/>
              <a:t>Click to edit master text style</a:t>
            </a:r>
          </a:p>
        </p:txBody>
      </p:sp>
      <p:sp>
        <p:nvSpPr>
          <p:cNvPr id="13" name="Picture Placeholder 2">
            <a:extLst>
              <a:ext uri="{FF2B5EF4-FFF2-40B4-BE49-F238E27FC236}">
                <a16:creationId xmlns:a16="http://schemas.microsoft.com/office/drawing/2014/main" id="{D948B0B4-59DD-4F57-BC4D-AD690F1F9A8F}"/>
              </a:ext>
            </a:extLst>
          </p:cNvPr>
          <p:cNvSpPr>
            <a:spLocks noGrp="1"/>
          </p:cNvSpPr>
          <p:nvPr>
            <p:ph type="pic" sz="quarter" idx="33" hasCustomPrompt="1"/>
          </p:nvPr>
        </p:nvSpPr>
        <p:spPr>
          <a:xfrm>
            <a:off x="8310557" y="2540000"/>
            <a:ext cx="3043238" cy="2711450"/>
          </a:xfrm>
          <a:solidFill>
            <a:schemeClr val="accent1"/>
          </a:solidFill>
        </p:spPr>
        <p:txBody>
          <a:bodyPr anchor="ctr">
            <a:normAutofit/>
          </a:bodyPr>
          <a:lstStyle>
            <a:lvl1pPr algn="ctr">
              <a:defRPr sz="1800"/>
            </a:lvl1pPr>
          </a:lstStyle>
          <a:p>
            <a:r>
              <a:rPr lang="en-US" dirty="0"/>
              <a:t>Click to insert image</a:t>
            </a:r>
          </a:p>
        </p:txBody>
      </p:sp>
      <p:sp>
        <p:nvSpPr>
          <p:cNvPr id="15" name="Text Placeholder 9">
            <a:extLst>
              <a:ext uri="{FF2B5EF4-FFF2-40B4-BE49-F238E27FC236}">
                <a16:creationId xmlns:a16="http://schemas.microsoft.com/office/drawing/2014/main" id="{910F1566-2F10-C94E-A440-3BE6863E4147}"/>
              </a:ext>
            </a:extLst>
          </p:cNvPr>
          <p:cNvSpPr>
            <a:spLocks noGrp="1"/>
          </p:cNvSpPr>
          <p:nvPr>
            <p:ph type="body" sz="quarter" idx="10" hasCustomPrompt="1"/>
          </p:nvPr>
        </p:nvSpPr>
        <p:spPr>
          <a:xfrm>
            <a:off x="8311111" y="4636714"/>
            <a:ext cx="3042684" cy="617685"/>
          </a:xfrm>
          <a:solidFill>
            <a:schemeClr val="accent3">
              <a:alpha val="90000"/>
            </a:schemeClr>
          </a:solidFill>
        </p:spPr>
        <p:txBody>
          <a:bodyPr lIns="91440" tIns="91440" anchor="ctr" anchorCtr="0">
            <a:normAutofit/>
          </a:bodyPr>
          <a:lstStyle>
            <a:lvl1pPr marL="0" indent="0" algn="ctr">
              <a:lnSpc>
                <a:spcPct val="60000"/>
              </a:lnSpc>
              <a:buNone/>
              <a:defRPr sz="1600" b="0" i="0">
                <a:solidFill>
                  <a:schemeClr val="bg1"/>
                </a:solidFill>
                <a:latin typeface="+mn-lt"/>
                <a:cs typeface="Arial" panose="020B0604020202020204" pitchFamily="34" charset="0"/>
              </a:defRPr>
            </a:lvl1pPr>
          </a:lstStyle>
          <a:p>
            <a:pPr lvl="0"/>
            <a:r>
              <a:rPr lang="en-US" dirty="0"/>
              <a:t>Click to edit master text style</a:t>
            </a:r>
          </a:p>
        </p:txBody>
      </p:sp>
      <p:sp>
        <p:nvSpPr>
          <p:cNvPr id="17" name="Slide Number Placeholder 16">
            <a:extLst>
              <a:ext uri="{FF2B5EF4-FFF2-40B4-BE49-F238E27FC236}">
                <a16:creationId xmlns:a16="http://schemas.microsoft.com/office/drawing/2014/main" id="{127BF259-DAF9-B243-B6F0-58E2A58BD7DC}"/>
              </a:ext>
            </a:extLst>
          </p:cNvPr>
          <p:cNvSpPr>
            <a:spLocks noGrp="1"/>
          </p:cNvSpPr>
          <p:nvPr>
            <p:ph type="sldNum" sz="quarter" idx="17"/>
          </p:nvPr>
        </p:nvSpPr>
        <p:spPr/>
        <p:txBody>
          <a:bodyPr/>
          <a:lstStyle>
            <a:lvl1pPr>
              <a:defRPr sz="1200"/>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40870786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1830361-A194-9F4E-999F-05BDD53E56D9}"/>
              </a:ext>
            </a:extLst>
          </p:cNvPr>
          <p:cNvSpPr>
            <a:spLocks noGrp="1"/>
          </p:cNvSpPr>
          <p:nvPr>
            <p:ph type="title" hasCustomPrompt="1"/>
          </p:nvPr>
        </p:nvSpPr>
        <p:spPr>
          <a:xfrm>
            <a:off x="838199" y="566928"/>
            <a:ext cx="10537683" cy="873436"/>
          </a:xfrm>
        </p:spPr>
        <p:txBody>
          <a:bodyPr lIns="0" tIns="0" rIns="0" bIns="0" anchor="t">
            <a:noAutofit/>
          </a:bodyPr>
          <a:lstStyle>
            <a:lvl1pPr>
              <a:defRPr sz="2800" b="1">
                <a:solidFill>
                  <a:schemeClr val="accent5"/>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EF09F5E-ECB4-4608-BAD6-3C0B906FBC10}"/>
              </a:ext>
            </a:extLst>
          </p:cNvPr>
          <p:cNvSpPr>
            <a:spLocks noGrp="1"/>
          </p:cNvSpPr>
          <p:nvPr>
            <p:ph sz="quarter" idx="25" hasCustomPrompt="1"/>
          </p:nvPr>
        </p:nvSpPr>
        <p:spPr>
          <a:xfrm>
            <a:off x="1968500" y="1780031"/>
            <a:ext cx="3225800" cy="3930207"/>
          </a:xfrm>
          <a:solidFill>
            <a:schemeClr val="accent1"/>
          </a:solidFill>
        </p:spPr>
        <p:txBody>
          <a:bodyPr anchor="ctr">
            <a:normAutofit/>
          </a:bodyPr>
          <a:lstStyle>
            <a:lvl1pPr algn="ctr">
              <a:defRPr sz="1600"/>
            </a:lvl1pPr>
          </a:lstStyle>
          <a:p>
            <a:pPr lvl="0"/>
            <a:r>
              <a:rPr lang="en-US" dirty="0"/>
              <a:t>Click to insert image or graphic here</a:t>
            </a:r>
          </a:p>
        </p:txBody>
      </p:sp>
      <p:sp>
        <p:nvSpPr>
          <p:cNvPr id="10" name="Content Placeholder 2">
            <a:extLst>
              <a:ext uri="{FF2B5EF4-FFF2-40B4-BE49-F238E27FC236}">
                <a16:creationId xmlns:a16="http://schemas.microsoft.com/office/drawing/2014/main" id="{D31456E2-715C-4D0E-AEC1-EDCEF7EFE170}"/>
              </a:ext>
            </a:extLst>
          </p:cNvPr>
          <p:cNvSpPr>
            <a:spLocks noGrp="1"/>
          </p:cNvSpPr>
          <p:nvPr>
            <p:ph sz="quarter" idx="26" hasCustomPrompt="1"/>
          </p:nvPr>
        </p:nvSpPr>
        <p:spPr>
          <a:xfrm>
            <a:off x="6997700" y="1779475"/>
            <a:ext cx="3225800" cy="3930207"/>
          </a:xfrm>
          <a:solidFill>
            <a:schemeClr val="accent1"/>
          </a:solidFill>
        </p:spPr>
        <p:txBody>
          <a:bodyPr anchor="ctr">
            <a:normAutofit/>
          </a:bodyPr>
          <a:lstStyle>
            <a:lvl1pPr algn="ctr">
              <a:defRPr sz="1600"/>
            </a:lvl1pPr>
          </a:lstStyle>
          <a:p>
            <a:pPr lvl="0"/>
            <a:r>
              <a:rPr lang="en-US" dirty="0"/>
              <a:t>Click to insert image or graphic here</a:t>
            </a:r>
          </a:p>
        </p:txBody>
      </p:sp>
      <p:sp>
        <p:nvSpPr>
          <p:cNvPr id="17" name="Slide Number Placeholder 16">
            <a:extLst>
              <a:ext uri="{FF2B5EF4-FFF2-40B4-BE49-F238E27FC236}">
                <a16:creationId xmlns:a16="http://schemas.microsoft.com/office/drawing/2014/main" id="{127BF259-DAF9-B243-B6F0-58E2A58BD7DC}"/>
              </a:ext>
            </a:extLst>
          </p:cNvPr>
          <p:cNvSpPr>
            <a:spLocks noGrp="1"/>
          </p:cNvSpPr>
          <p:nvPr>
            <p:ph type="sldNum" sz="quarter" idx="17"/>
          </p:nvPr>
        </p:nvSpPr>
        <p:spPr/>
        <p:txBody>
          <a:bodyPr/>
          <a:lstStyle>
            <a:lvl1pPr>
              <a:defRPr sz="1200"/>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5847446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6BEBC398-0B32-5D4C-8F8E-8DA17BC07AAF}"/>
              </a:ext>
            </a:extLst>
          </p:cNvPr>
          <p:cNvSpPr>
            <a:spLocks noGrp="1"/>
          </p:cNvSpPr>
          <p:nvPr>
            <p:ph type="title" hasCustomPrompt="1"/>
          </p:nvPr>
        </p:nvSpPr>
        <p:spPr>
          <a:xfrm>
            <a:off x="838199" y="566928"/>
            <a:ext cx="10537683" cy="873436"/>
          </a:xfrm>
        </p:spPr>
        <p:txBody>
          <a:bodyPr lIns="0" tIns="0" rIns="0" bIns="0" anchor="t">
            <a:noAutofit/>
          </a:bodyPr>
          <a:lstStyle>
            <a:lvl1pPr>
              <a:defRPr sz="2800" b="1">
                <a:solidFill>
                  <a:schemeClr val="accent5"/>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7252D11-D0BD-46AC-942A-A7F84C34C1CC}"/>
              </a:ext>
            </a:extLst>
          </p:cNvPr>
          <p:cNvSpPr>
            <a:spLocks noGrp="1"/>
          </p:cNvSpPr>
          <p:nvPr>
            <p:ph sz="quarter" idx="24" hasCustomPrompt="1"/>
          </p:nvPr>
        </p:nvSpPr>
        <p:spPr>
          <a:xfrm>
            <a:off x="838199" y="1780031"/>
            <a:ext cx="10537683" cy="4576318"/>
          </a:xfrm>
          <a:solidFill>
            <a:schemeClr val="accent1"/>
          </a:solidFill>
        </p:spPr>
        <p:txBody>
          <a:bodyPr anchor="ctr">
            <a:normAutofit/>
          </a:bodyPr>
          <a:lstStyle>
            <a:lvl1pPr algn="ctr">
              <a:defRPr sz="1800"/>
            </a:lvl1pPr>
          </a:lstStyle>
          <a:p>
            <a:pPr lvl="0"/>
            <a:r>
              <a:rPr lang="en-US" dirty="0"/>
              <a:t>Click to insert image or graphic here</a:t>
            </a:r>
          </a:p>
        </p:txBody>
      </p:sp>
      <p:sp>
        <p:nvSpPr>
          <p:cNvPr id="17" name="Slide Number Placeholder 16">
            <a:extLst>
              <a:ext uri="{FF2B5EF4-FFF2-40B4-BE49-F238E27FC236}">
                <a16:creationId xmlns:a16="http://schemas.microsoft.com/office/drawing/2014/main" id="{127BF259-DAF9-B243-B6F0-58E2A58BD7DC}"/>
              </a:ext>
            </a:extLst>
          </p:cNvPr>
          <p:cNvSpPr>
            <a:spLocks noGrp="1"/>
          </p:cNvSpPr>
          <p:nvPr>
            <p:ph type="sldNum" sz="quarter" idx="17"/>
          </p:nvPr>
        </p:nvSpPr>
        <p:spPr/>
        <p:txBody>
          <a:bodyPr/>
          <a:lstStyle>
            <a:lvl1pPr>
              <a:defRPr sz="1200">
                <a:latin typeface="+mn-lt"/>
              </a:defRPr>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40543172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0269070-4807-43E2-A9DF-90767C93C775}"/>
              </a:ext>
            </a:extLst>
          </p:cNvPr>
          <p:cNvSpPr>
            <a:spLocks noGrp="1"/>
          </p:cNvSpPr>
          <p:nvPr>
            <p:ph type="pic" sz="quarter" idx="15" hasCustomPrompt="1"/>
          </p:nvPr>
        </p:nvSpPr>
        <p:spPr>
          <a:xfrm>
            <a:off x="0" y="0"/>
            <a:ext cx="12207239" cy="6858000"/>
          </a:xfrm>
          <a:solidFill>
            <a:schemeClr val="accent1"/>
          </a:solidFill>
        </p:spPr>
        <p:txBody>
          <a:bodyPr tIns="2560320" anchor="ctr">
            <a:noAutofit/>
          </a:bodyPr>
          <a:lstStyle>
            <a:lvl1pPr algn="ctr">
              <a:defRPr sz="1800"/>
            </a:lvl1pPr>
          </a:lstStyle>
          <a:p>
            <a:r>
              <a:rPr lang="en-US" dirty="0"/>
              <a:t>Click to insert image here</a:t>
            </a:r>
          </a:p>
          <a:p>
            <a:endParaRPr lang="en-US" dirty="0"/>
          </a:p>
        </p:txBody>
      </p:sp>
      <p:sp>
        <p:nvSpPr>
          <p:cNvPr id="6" name="Text Placeholder 9">
            <a:extLst>
              <a:ext uri="{FF2B5EF4-FFF2-40B4-BE49-F238E27FC236}">
                <a16:creationId xmlns:a16="http://schemas.microsoft.com/office/drawing/2014/main" id="{B95A5A22-1295-5A4C-BEED-CDAAB6B38DA8}"/>
              </a:ext>
            </a:extLst>
          </p:cNvPr>
          <p:cNvSpPr>
            <a:spLocks noGrp="1"/>
          </p:cNvSpPr>
          <p:nvPr>
            <p:ph type="body" sz="quarter" idx="14" hasCustomPrompt="1"/>
          </p:nvPr>
        </p:nvSpPr>
        <p:spPr>
          <a:xfrm>
            <a:off x="-11574" y="-11151"/>
            <a:ext cx="12207240" cy="3429000"/>
          </a:xfrm>
          <a:solidFill>
            <a:srgbClr val="262626">
              <a:alpha val="61961"/>
            </a:srgbClr>
          </a:solidFill>
          <a:ln>
            <a:noFill/>
          </a:ln>
        </p:spPr>
        <p:txBody>
          <a:bodyPr lIns="868680" tIns="2057400" bIns="91440" anchor="t" anchorCtr="0">
            <a:normAutofit/>
          </a:bodyPr>
          <a:lstStyle>
            <a:lvl1pPr marL="0" marR="0" indent="0" algn="l" defTabSz="914400" rtl="0" eaLnBrk="1" fontAlgn="auto" latinLnBrk="0" hangingPunct="1">
              <a:lnSpc>
                <a:spcPct val="60000"/>
              </a:lnSpc>
              <a:spcBef>
                <a:spcPts val="1000"/>
              </a:spcBef>
              <a:spcAft>
                <a:spcPts val="0"/>
              </a:spcAft>
              <a:buClrTx/>
              <a:buSzTx/>
              <a:buFontTx/>
              <a:buNone/>
              <a:tabLst/>
              <a:defRPr sz="1600" b="0" i="0">
                <a:solidFill>
                  <a:schemeClr val="bg1"/>
                </a:solidFill>
                <a:latin typeface="+mn-lt"/>
                <a:cs typeface="Arial" panose="020B0604020202020204" pitchFamily="34" charset="0"/>
              </a:defRPr>
            </a:lvl1pPr>
          </a:lstStyle>
          <a:p>
            <a:pPr lvl="0"/>
            <a:r>
              <a:rPr lang="en-US" dirty="0"/>
              <a:t>Click to exit master text style</a:t>
            </a:r>
          </a:p>
        </p:txBody>
      </p:sp>
      <p:sp>
        <p:nvSpPr>
          <p:cNvPr id="2" name="Title 1">
            <a:extLst>
              <a:ext uri="{FF2B5EF4-FFF2-40B4-BE49-F238E27FC236}">
                <a16:creationId xmlns:a16="http://schemas.microsoft.com/office/drawing/2014/main" id="{AEDEBD28-F38A-B644-853D-75CBD6A9F711}"/>
              </a:ext>
            </a:extLst>
          </p:cNvPr>
          <p:cNvSpPr>
            <a:spLocks noGrp="1"/>
          </p:cNvSpPr>
          <p:nvPr>
            <p:ph type="title" hasCustomPrompt="1"/>
          </p:nvPr>
        </p:nvSpPr>
        <p:spPr>
          <a:xfrm>
            <a:off x="838200" y="565847"/>
            <a:ext cx="10515600" cy="1062232"/>
          </a:xfrm>
        </p:spPr>
        <p:txBody>
          <a:bodyPr lIns="0" tIns="0" rIns="0" bIns="0" anchor="t">
            <a:normAutofit/>
          </a:bodyPr>
          <a:lstStyle>
            <a:lvl1pPr>
              <a:defRPr sz="2800">
                <a:solidFill>
                  <a:schemeClr val="bg1"/>
                </a:solidFill>
              </a:defRPr>
            </a:lvl1pPr>
          </a:lstStyle>
          <a:p>
            <a:r>
              <a:rPr lang="en-US" dirty="0"/>
              <a:t>Click to edit master title style</a:t>
            </a:r>
          </a:p>
        </p:txBody>
      </p:sp>
      <p:sp>
        <p:nvSpPr>
          <p:cNvPr id="7" name="TextBox 6">
            <a:extLst>
              <a:ext uri="{FF2B5EF4-FFF2-40B4-BE49-F238E27FC236}">
                <a16:creationId xmlns:a16="http://schemas.microsoft.com/office/drawing/2014/main" id="{C3B6C998-067D-F24C-8880-399DE7EC60CF}"/>
              </a:ext>
            </a:extLst>
          </p:cNvPr>
          <p:cNvSpPr txBox="1"/>
          <p:nvPr userDrawn="1"/>
        </p:nvSpPr>
        <p:spPr>
          <a:xfrm>
            <a:off x="3340444" y="5935091"/>
            <a:ext cx="5511112" cy="523220"/>
          </a:xfrm>
          <a:prstGeom prst="rect">
            <a:avLst/>
          </a:prstGeom>
          <a:solidFill>
            <a:schemeClr val="bg1">
              <a:alpha val="0"/>
            </a:schemeClr>
          </a:solidFill>
        </p:spPr>
        <p:txBody>
          <a:bodyPr wrap="square" rtlCol="0">
            <a:spAutoFit/>
          </a:bodyPr>
          <a:lstStyle/>
          <a:p>
            <a:pPr algn="ctr"/>
            <a:r>
              <a:rPr lang="en-US" sz="2800" b="1" dirty="0">
                <a:solidFill>
                  <a:schemeClr val="accent5"/>
                </a:solidFill>
                <a:latin typeface="+mn-lt"/>
                <a:cs typeface="Arial" panose="020B0604020202020204" pitchFamily="34" charset="0"/>
              </a:rPr>
              <a:t>Click to edit master text style</a:t>
            </a:r>
          </a:p>
        </p:txBody>
      </p:sp>
    </p:spTree>
    <p:extLst>
      <p:ext uri="{BB962C8B-B14F-4D97-AF65-F5344CB8AC3E}">
        <p14:creationId xmlns:p14="http://schemas.microsoft.com/office/powerpoint/2010/main" val="6547084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3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FD44-3E18-544B-BBAC-DCBF5F125EA3}"/>
              </a:ext>
            </a:extLst>
          </p:cNvPr>
          <p:cNvSpPr>
            <a:spLocks noGrp="1"/>
          </p:cNvSpPr>
          <p:nvPr>
            <p:ph type="title" hasCustomPrompt="1"/>
          </p:nvPr>
        </p:nvSpPr>
        <p:spPr>
          <a:xfrm>
            <a:off x="838200" y="569494"/>
            <a:ext cx="10515600" cy="911595"/>
          </a:xfrm>
        </p:spPr>
        <p:txBody>
          <a:bodyPr lIns="0" tIns="0" rIns="0" bIns="0" anchor="t">
            <a:normAutofit/>
          </a:bodyPr>
          <a:lstStyle>
            <a:lvl1pPr>
              <a:defRPr sz="2800">
                <a:solidFill>
                  <a:schemeClr val="accent6"/>
                </a:solidFill>
              </a:defRPr>
            </a:lvl1pPr>
          </a:lstStyle>
          <a:p>
            <a:r>
              <a:rPr lang="en-US" dirty="0"/>
              <a:t>Click to edit master title style</a:t>
            </a:r>
          </a:p>
        </p:txBody>
      </p:sp>
      <p:sp>
        <p:nvSpPr>
          <p:cNvPr id="7" name="Picture Placeholder 2">
            <a:extLst>
              <a:ext uri="{FF2B5EF4-FFF2-40B4-BE49-F238E27FC236}">
                <a16:creationId xmlns:a16="http://schemas.microsoft.com/office/drawing/2014/main" id="{E69AB53E-6566-42B1-A87A-589EE239D5AA}"/>
              </a:ext>
            </a:extLst>
          </p:cNvPr>
          <p:cNvSpPr>
            <a:spLocks noGrp="1"/>
          </p:cNvSpPr>
          <p:nvPr>
            <p:ph type="pic" sz="quarter" idx="20" hasCustomPrompt="1"/>
          </p:nvPr>
        </p:nvSpPr>
        <p:spPr>
          <a:xfrm>
            <a:off x="833175" y="1963738"/>
            <a:ext cx="6759223" cy="4217987"/>
          </a:xfrm>
          <a:solidFill>
            <a:schemeClr val="accent1"/>
          </a:solidFill>
        </p:spPr>
        <p:txBody>
          <a:bodyPr anchor="ctr">
            <a:normAutofit/>
          </a:bodyPr>
          <a:lstStyle>
            <a:lvl1pPr algn="ctr">
              <a:defRPr sz="1600"/>
            </a:lvl1pPr>
          </a:lstStyle>
          <a:p>
            <a:r>
              <a:rPr lang="en-US" dirty="0"/>
              <a:t>Click to insert image here</a:t>
            </a:r>
          </a:p>
        </p:txBody>
      </p:sp>
      <p:sp>
        <p:nvSpPr>
          <p:cNvPr id="20" name="Text Placeholder 11">
            <a:extLst>
              <a:ext uri="{FF2B5EF4-FFF2-40B4-BE49-F238E27FC236}">
                <a16:creationId xmlns:a16="http://schemas.microsoft.com/office/drawing/2014/main" id="{FD3509C8-7877-6946-8CE5-00F7B9552E07}"/>
              </a:ext>
            </a:extLst>
          </p:cNvPr>
          <p:cNvSpPr>
            <a:spLocks noGrp="1"/>
          </p:cNvSpPr>
          <p:nvPr>
            <p:ph type="body" sz="quarter" idx="24" hasCustomPrompt="1"/>
          </p:nvPr>
        </p:nvSpPr>
        <p:spPr>
          <a:xfrm>
            <a:off x="8432800" y="3725227"/>
            <a:ext cx="2919113" cy="1835313"/>
          </a:xfrm>
        </p:spPr>
        <p:txBody>
          <a:bodyPr lIns="0" tIns="0" rIns="0" bIns="0">
            <a:noAutofit/>
          </a:bodyPr>
          <a:lstStyle>
            <a:lvl1pPr marL="0" indent="0">
              <a:lnSpc>
                <a:spcPct val="90000"/>
              </a:lnSpc>
              <a:buNone/>
              <a:defRPr sz="1600" b="0">
                <a:solidFill>
                  <a:schemeClr val="accent5"/>
                </a:solidFill>
              </a:defRPr>
            </a:lvl1pPr>
          </a:lstStyle>
          <a:p>
            <a:pPr lvl="0"/>
            <a:r>
              <a:rPr lang="en-US" dirty="0"/>
              <a:t>Click to edit master text style</a:t>
            </a:r>
          </a:p>
        </p:txBody>
      </p:sp>
      <p:sp>
        <p:nvSpPr>
          <p:cNvPr id="19" name="Text Placeholder 11">
            <a:extLst>
              <a:ext uri="{FF2B5EF4-FFF2-40B4-BE49-F238E27FC236}">
                <a16:creationId xmlns:a16="http://schemas.microsoft.com/office/drawing/2014/main" id="{46EC1DFF-6B7A-4C4C-9BDC-76D1FE8DD60B}"/>
              </a:ext>
            </a:extLst>
          </p:cNvPr>
          <p:cNvSpPr>
            <a:spLocks noGrp="1"/>
          </p:cNvSpPr>
          <p:nvPr>
            <p:ph type="body" sz="quarter" idx="23" hasCustomPrompt="1"/>
          </p:nvPr>
        </p:nvSpPr>
        <p:spPr>
          <a:xfrm>
            <a:off x="8432800" y="5692068"/>
            <a:ext cx="2919113" cy="532753"/>
          </a:xfrm>
        </p:spPr>
        <p:txBody>
          <a:bodyPr lIns="0" tIns="0" rIns="0" bIns="0" anchor="b">
            <a:noAutofit/>
          </a:bodyPr>
          <a:lstStyle>
            <a:lvl1pPr marL="0" indent="0">
              <a:lnSpc>
                <a:spcPct val="90000"/>
              </a:lnSpc>
              <a:buNone/>
              <a:defRPr sz="2000" b="1">
                <a:solidFill>
                  <a:schemeClr val="accent5"/>
                </a:solidFill>
              </a:defRPr>
            </a:lvl1pPr>
          </a:lstStyle>
          <a:p>
            <a:pPr lvl="0"/>
            <a:r>
              <a:rPr lang="en-US" dirty="0"/>
              <a:t>Click to edit master text style</a:t>
            </a:r>
          </a:p>
        </p:txBody>
      </p:sp>
      <p:sp>
        <p:nvSpPr>
          <p:cNvPr id="17" name="Slide Number Placeholder 16">
            <a:extLst>
              <a:ext uri="{FF2B5EF4-FFF2-40B4-BE49-F238E27FC236}">
                <a16:creationId xmlns:a16="http://schemas.microsoft.com/office/drawing/2014/main" id="{127BF259-DAF9-B243-B6F0-58E2A58BD7DC}"/>
              </a:ext>
            </a:extLst>
          </p:cNvPr>
          <p:cNvSpPr>
            <a:spLocks noGrp="1"/>
          </p:cNvSpPr>
          <p:nvPr>
            <p:ph type="sldNum" sz="quarter" idx="17"/>
          </p:nvPr>
        </p:nvSpPr>
        <p:spPr/>
        <p:txBody>
          <a:bodyPr/>
          <a:lstStyle>
            <a:lvl1pPr>
              <a:defRPr sz="1200">
                <a:latin typeface="+mn-lt"/>
                <a:cs typeface="Arial" panose="020B0604020202020204" pitchFamily="34" charset="0"/>
              </a:defRPr>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21050539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4DDE9C-955A-40E0-AEDB-57EE5B377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C8092AA-470A-438D-B06A-389D4965D1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F0C0FCC-269D-49E4-B1A8-2F5D9EEA5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cs typeface="Arial" panose="020B0604020202020204" pitchFamily="34" charset="0"/>
              </a:defRPr>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14417243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78" r:id="rId4"/>
    <p:sldLayoutId id="2147483679" r:id="rId5"/>
    <p:sldLayoutId id="2147483680" r:id="rId6"/>
    <p:sldLayoutId id="2147483682" r:id="rId7"/>
    <p:sldLayoutId id="2147483687" r:id="rId8"/>
    <p:sldLayoutId id="2147483686" r:id="rId9"/>
    <p:sldLayoutId id="2147483681" r:id="rId10"/>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tinkercad.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og-covered mountain&#10;">
            <a:extLst>
              <a:ext uri="{FF2B5EF4-FFF2-40B4-BE49-F238E27FC236}">
                <a16:creationId xmlns:a16="http://schemas.microsoft.com/office/drawing/2014/main" id="{7913F9A8-5859-8441-9D34-EA6DF53BAFAB}"/>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sp>
        <p:nvSpPr>
          <p:cNvPr id="6" name="Title 2">
            <a:extLst>
              <a:ext uri="{FF2B5EF4-FFF2-40B4-BE49-F238E27FC236}">
                <a16:creationId xmlns:a16="http://schemas.microsoft.com/office/drawing/2014/main" id="{C60E6CE8-7AB6-B54A-8434-8F730542E2DD}"/>
              </a:ext>
            </a:extLst>
          </p:cNvPr>
          <p:cNvSpPr>
            <a:spLocks noGrp="1"/>
          </p:cNvSpPr>
          <p:nvPr>
            <p:ph type="title"/>
          </p:nvPr>
        </p:nvSpPr>
        <p:spPr/>
        <p:txBody>
          <a:bodyPr/>
          <a:lstStyle/>
          <a:p>
            <a:r>
              <a:rPr lang="en-US" dirty="0"/>
              <a:t>How To Create The Death Star in </a:t>
            </a:r>
            <a:r>
              <a:rPr lang="en-US" dirty="0" err="1"/>
              <a:t>TinkerCAD</a:t>
            </a:r>
            <a:br>
              <a:rPr lang="en-US" dirty="0"/>
            </a:br>
            <a:r>
              <a:rPr lang="en-US" sz="2000" dirty="0"/>
              <a:t>By: Peter Davis, </a:t>
            </a:r>
            <a:r>
              <a:rPr lang="en-US" sz="2000" dirty="0" err="1"/>
              <a:t>Ato</a:t>
            </a:r>
            <a:r>
              <a:rPr lang="en-US" sz="2000" dirty="0"/>
              <a:t> Koomson, and </a:t>
            </a:r>
            <a:r>
              <a:rPr lang="en-US" sz="2000" dirty="0" err="1"/>
              <a:t>Huyen</a:t>
            </a:r>
            <a:r>
              <a:rPr lang="en-US" sz="2000"/>
              <a:t> Pham</a:t>
            </a:r>
            <a:endParaRPr lang="en-US" dirty="0"/>
          </a:p>
        </p:txBody>
      </p:sp>
    </p:spTree>
    <p:extLst>
      <p:ext uri="{BB962C8B-B14F-4D97-AF65-F5344CB8AC3E}">
        <p14:creationId xmlns:p14="http://schemas.microsoft.com/office/powerpoint/2010/main" val="4031715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4E7F-CBE2-C351-ECB8-9928CE36918E}"/>
              </a:ext>
            </a:extLst>
          </p:cNvPr>
          <p:cNvSpPr>
            <a:spLocks noGrp="1"/>
          </p:cNvSpPr>
          <p:nvPr>
            <p:ph type="title"/>
          </p:nvPr>
        </p:nvSpPr>
        <p:spPr/>
        <p:txBody>
          <a:bodyPr/>
          <a:lstStyle/>
          <a:p>
            <a:r>
              <a:rPr lang="en-US" dirty="0"/>
              <a:t>Make the second sphere a hole.</a:t>
            </a:r>
          </a:p>
        </p:txBody>
      </p:sp>
      <p:sp>
        <p:nvSpPr>
          <p:cNvPr id="4" name="Slide Number Placeholder 3">
            <a:extLst>
              <a:ext uri="{FF2B5EF4-FFF2-40B4-BE49-F238E27FC236}">
                <a16:creationId xmlns:a16="http://schemas.microsoft.com/office/drawing/2014/main" id="{B0EB9F47-AB34-6378-465C-59EB238E7F3E}"/>
              </a:ext>
            </a:extLst>
          </p:cNvPr>
          <p:cNvSpPr>
            <a:spLocks noGrp="1"/>
          </p:cNvSpPr>
          <p:nvPr>
            <p:ph type="sldNum" sz="quarter" idx="17"/>
          </p:nvPr>
        </p:nvSpPr>
        <p:spPr/>
        <p:txBody>
          <a:bodyPr/>
          <a:lstStyle/>
          <a:p>
            <a:fld id="{A52BEA90-E6BE-45F4-8D5D-C2E01FE3DBCB}" type="slidenum">
              <a:rPr lang="en-US" smtClean="0"/>
              <a:pPr/>
              <a:t>10</a:t>
            </a:fld>
            <a:endParaRPr lang="en-US" dirty="0"/>
          </a:p>
        </p:txBody>
      </p:sp>
      <p:pic>
        <p:nvPicPr>
          <p:cNvPr id="13" name="Content Placeholder 12">
            <a:extLst>
              <a:ext uri="{FF2B5EF4-FFF2-40B4-BE49-F238E27FC236}">
                <a16:creationId xmlns:a16="http://schemas.microsoft.com/office/drawing/2014/main" id="{32D9C593-A334-ACCB-AFCC-3193F780D439}"/>
              </a:ext>
            </a:extLst>
          </p:cNvPr>
          <p:cNvPicPr>
            <a:picLocks noGrp="1" noChangeAspect="1"/>
          </p:cNvPicPr>
          <p:nvPr>
            <p:ph sz="quarter" idx="24"/>
          </p:nvPr>
        </p:nvPicPr>
        <p:blipFill>
          <a:blip r:embed="rId2"/>
          <a:stretch>
            <a:fillRect/>
          </a:stretch>
        </p:blipFill>
        <p:spPr>
          <a:xfrm>
            <a:off x="2306358" y="1440364"/>
            <a:ext cx="7601363" cy="4576762"/>
          </a:xfrm>
        </p:spPr>
      </p:pic>
    </p:spTree>
    <p:extLst>
      <p:ext uri="{BB962C8B-B14F-4D97-AF65-F5344CB8AC3E}">
        <p14:creationId xmlns:p14="http://schemas.microsoft.com/office/powerpoint/2010/main" val="2123775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4E7F-CBE2-C351-ECB8-9928CE36918E}"/>
              </a:ext>
            </a:extLst>
          </p:cNvPr>
          <p:cNvSpPr>
            <a:spLocks noGrp="1"/>
          </p:cNvSpPr>
          <p:nvPr>
            <p:ph type="title"/>
          </p:nvPr>
        </p:nvSpPr>
        <p:spPr/>
        <p:txBody>
          <a:bodyPr/>
          <a:lstStyle/>
          <a:p>
            <a:r>
              <a:rPr lang="en-US" dirty="0"/>
              <a:t>Use the cone, as well as clicking and dragging, to align the spheres. The gray area will be what is taken out when you join the shapes, so make sure it’s as big as you want and in the right place.</a:t>
            </a:r>
          </a:p>
        </p:txBody>
      </p:sp>
      <p:sp>
        <p:nvSpPr>
          <p:cNvPr id="4" name="Slide Number Placeholder 3">
            <a:extLst>
              <a:ext uri="{FF2B5EF4-FFF2-40B4-BE49-F238E27FC236}">
                <a16:creationId xmlns:a16="http://schemas.microsoft.com/office/drawing/2014/main" id="{B0EB9F47-AB34-6378-465C-59EB238E7F3E}"/>
              </a:ext>
            </a:extLst>
          </p:cNvPr>
          <p:cNvSpPr>
            <a:spLocks noGrp="1"/>
          </p:cNvSpPr>
          <p:nvPr>
            <p:ph type="sldNum" sz="quarter" idx="17"/>
          </p:nvPr>
        </p:nvSpPr>
        <p:spPr/>
        <p:txBody>
          <a:bodyPr/>
          <a:lstStyle/>
          <a:p>
            <a:fld id="{A52BEA90-E6BE-45F4-8D5D-C2E01FE3DBCB}" type="slidenum">
              <a:rPr lang="en-US" smtClean="0"/>
              <a:pPr/>
              <a:t>11</a:t>
            </a:fld>
            <a:endParaRPr lang="en-US" dirty="0"/>
          </a:p>
        </p:txBody>
      </p:sp>
      <p:pic>
        <p:nvPicPr>
          <p:cNvPr id="8" name="Content Placeholder 7">
            <a:extLst>
              <a:ext uri="{FF2B5EF4-FFF2-40B4-BE49-F238E27FC236}">
                <a16:creationId xmlns:a16="http://schemas.microsoft.com/office/drawing/2014/main" id="{E2D883CC-9DDC-A804-0307-2108ABC150F6}"/>
              </a:ext>
            </a:extLst>
          </p:cNvPr>
          <p:cNvPicPr>
            <a:picLocks noGrp="1" noChangeAspect="1"/>
          </p:cNvPicPr>
          <p:nvPr>
            <p:ph sz="quarter" idx="24"/>
          </p:nvPr>
        </p:nvPicPr>
        <p:blipFill>
          <a:blip r:embed="rId2"/>
          <a:stretch>
            <a:fillRect/>
          </a:stretch>
        </p:blipFill>
        <p:spPr>
          <a:xfrm>
            <a:off x="3651025" y="1779588"/>
            <a:ext cx="4912174" cy="4576762"/>
          </a:xfrm>
        </p:spPr>
      </p:pic>
    </p:spTree>
    <p:extLst>
      <p:ext uri="{BB962C8B-B14F-4D97-AF65-F5344CB8AC3E}">
        <p14:creationId xmlns:p14="http://schemas.microsoft.com/office/powerpoint/2010/main" val="83812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4E7F-CBE2-C351-ECB8-9928CE36918E}"/>
              </a:ext>
            </a:extLst>
          </p:cNvPr>
          <p:cNvSpPr>
            <a:spLocks noGrp="1"/>
          </p:cNvSpPr>
          <p:nvPr>
            <p:ph type="title"/>
          </p:nvPr>
        </p:nvSpPr>
        <p:spPr/>
        <p:txBody>
          <a:bodyPr/>
          <a:lstStyle/>
          <a:p>
            <a:r>
              <a:rPr lang="en-US" dirty="0"/>
              <a:t>After grouping, your object should look something like this:</a:t>
            </a:r>
          </a:p>
        </p:txBody>
      </p:sp>
      <p:sp>
        <p:nvSpPr>
          <p:cNvPr id="4" name="Slide Number Placeholder 3">
            <a:extLst>
              <a:ext uri="{FF2B5EF4-FFF2-40B4-BE49-F238E27FC236}">
                <a16:creationId xmlns:a16="http://schemas.microsoft.com/office/drawing/2014/main" id="{B0EB9F47-AB34-6378-465C-59EB238E7F3E}"/>
              </a:ext>
            </a:extLst>
          </p:cNvPr>
          <p:cNvSpPr>
            <a:spLocks noGrp="1"/>
          </p:cNvSpPr>
          <p:nvPr>
            <p:ph type="sldNum" sz="quarter" idx="17"/>
          </p:nvPr>
        </p:nvSpPr>
        <p:spPr/>
        <p:txBody>
          <a:bodyPr/>
          <a:lstStyle/>
          <a:p>
            <a:fld id="{A52BEA90-E6BE-45F4-8D5D-C2E01FE3DBCB}" type="slidenum">
              <a:rPr lang="en-US" smtClean="0"/>
              <a:pPr/>
              <a:t>12</a:t>
            </a:fld>
            <a:endParaRPr lang="en-US" dirty="0"/>
          </a:p>
        </p:txBody>
      </p:sp>
      <p:pic>
        <p:nvPicPr>
          <p:cNvPr id="9" name="Content Placeholder 8">
            <a:extLst>
              <a:ext uri="{FF2B5EF4-FFF2-40B4-BE49-F238E27FC236}">
                <a16:creationId xmlns:a16="http://schemas.microsoft.com/office/drawing/2014/main" id="{9A08AAC2-C1A4-3157-10BF-A75A621AE330}"/>
              </a:ext>
            </a:extLst>
          </p:cNvPr>
          <p:cNvPicPr>
            <a:picLocks noGrp="1" noChangeAspect="1"/>
          </p:cNvPicPr>
          <p:nvPr>
            <p:ph sz="quarter" idx="24"/>
          </p:nvPr>
        </p:nvPicPr>
        <p:blipFill>
          <a:blip r:embed="rId2"/>
          <a:stretch>
            <a:fillRect/>
          </a:stretch>
        </p:blipFill>
        <p:spPr>
          <a:xfrm>
            <a:off x="3776470" y="1440364"/>
            <a:ext cx="4661140" cy="4407126"/>
          </a:xfrm>
          <a:prstGeom prst="rect">
            <a:avLst/>
          </a:prstGeom>
        </p:spPr>
      </p:pic>
    </p:spTree>
    <p:extLst>
      <p:ext uri="{BB962C8B-B14F-4D97-AF65-F5344CB8AC3E}">
        <p14:creationId xmlns:p14="http://schemas.microsoft.com/office/powerpoint/2010/main" val="2768678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A08F-E87E-B07D-0CF2-D5A01D844AE8}"/>
              </a:ext>
            </a:extLst>
          </p:cNvPr>
          <p:cNvSpPr>
            <a:spLocks noGrp="1"/>
          </p:cNvSpPr>
          <p:nvPr>
            <p:ph type="title"/>
          </p:nvPr>
        </p:nvSpPr>
        <p:spPr/>
        <p:txBody>
          <a:bodyPr/>
          <a:lstStyle/>
          <a:p>
            <a:r>
              <a:rPr lang="en-US" dirty="0"/>
              <a:t>You can change the color of your Death Star by clicking “Solid” and selecting a color.</a:t>
            </a:r>
          </a:p>
        </p:txBody>
      </p:sp>
      <p:pic>
        <p:nvPicPr>
          <p:cNvPr id="6" name="Content Placeholder 5">
            <a:extLst>
              <a:ext uri="{FF2B5EF4-FFF2-40B4-BE49-F238E27FC236}">
                <a16:creationId xmlns:a16="http://schemas.microsoft.com/office/drawing/2014/main" id="{FA7CAAB6-2B80-143B-C7F5-8F69C484974C}"/>
              </a:ext>
            </a:extLst>
          </p:cNvPr>
          <p:cNvPicPr>
            <a:picLocks noGrp="1" noChangeAspect="1"/>
          </p:cNvPicPr>
          <p:nvPr>
            <p:ph sz="quarter" idx="24"/>
          </p:nvPr>
        </p:nvPicPr>
        <p:blipFill>
          <a:blip r:embed="rId2"/>
          <a:stretch>
            <a:fillRect/>
          </a:stretch>
        </p:blipFill>
        <p:spPr>
          <a:xfrm>
            <a:off x="2949503" y="1609976"/>
            <a:ext cx="6315074" cy="4576762"/>
          </a:xfrm>
        </p:spPr>
      </p:pic>
      <p:sp>
        <p:nvSpPr>
          <p:cNvPr id="4" name="Slide Number Placeholder 3">
            <a:extLst>
              <a:ext uri="{FF2B5EF4-FFF2-40B4-BE49-F238E27FC236}">
                <a16:creationId xmlns:a16="http://schemas.microsoft.com/office/drawing/2014/main" id="{C4D37968-004A-00C5-3581-9F04AB999C1F}"/>
              </a:ext>
            </a:extLst>
          </p:cNvPr>
          <p:cNvSpPr>
            <a:spLocks noGrp="1"/>
          </p:cNvSpPr>
          <p:nvPr>
            <p:ph type="sldNum" sz="quarter" idx="17"/>
          </p:nvPr>
        </p:nvSpPr>
        <p:spPr/>
        <p:txBody>
          <a:bodyPr/>
          <a:lstStyle/>
          <a:p>
            <a:fld id="{A52BEA90-E6BE-45F4-8D5D-C2E01FE3DBCB}" type="slidenum">
              <a:rPr lang="en-US" smtClean="0"/>
              <a:pPr/>
              <a:t>13</a:t>
            </a:fld>
            <a:endParaRPr lang="en-US" dirty="0"/>
          </a:p>
        </p:txBody>
      </p:sp>
    </p:spTree>
    <p:extLst>
      <p:ext uri="{BB962C8B-B14F-4D97-AF65-F5344CB8AC3E}">
        <p14:creationId xmlns:p14="http://schemas.microsoft.com/office/powerpoint/2010/main" val="3208519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7BC90-A0D0-C980-7046-9D6BE06C210F}"/>
              </a:ext>
            </a:extLst>
          </p:cNvPr>
          <p:cNvSpPr>
            <a:spLocks noGrp="1"/>
          </p:cNvSpPr>
          <p:nvPr>
            <p:ph type="title"/>
          </p:nvPr>
        </p:nvSpPr>
        <p:spPr/>
        <p:txBody>
          <a:bodyPr/>
          <a:lstStyle/>
          <a:p>
            <a:r>
              <a:rPr lang="en-US" dirty="0"/>
              <a:t>Congratulations, you’ve drawn a replica of the Death Star</a:t>
            </a:r>
          </a:p>
        </p:txBody>
      </p:sp>
      <p:pic>
        <p:nvPicPr>
          <p:cNvPr id="6" name="Content Placeholder 5">
            <a:extLst>
              <a:ext uri="{FF2B5EF4-FFF2-40B4-BE49-F238E27FC236}">
                <a16:creationId xmlns:a16="http://schemas.microsoft.com/office/drawing/2014/main" id="{8FF483A3-A2D9-8CDD-BD00-C9911E98A150}"/>
              </a:ext>
            </a:extLst>
          </p:cNvPr>
          <p:cNvPicPr>
            <a:picLocks noGrp="1" noChangeAspect="1"/>
          </p:cNvPicPr>
          <p:nvPr>
            <p:ph sz="quarter" idx="24"/>
          </p:nvPr>
        </p:nvPicPr>
        <p:blipFill>
          <a:blip r:embed="rId2"/>
          <a:stretch>
            <a:fillRect/>
          </a:stretch>
        </p:blipFill>
        <p:spPr>
          <a:xfrm>
            <a:off x="838199" y="1440364"/>
            <a:ext cx="4662469" cy="4576762"/>
          </a:xfrm>
        </p:spPr>
      </p:pic>
      <p:sp>
        <p:nvSpPr>
          <p:cNvPr id="4" name="Slide Number Placeholder 3">
            <a:extLst>
              <a:ext uri="{FF2B5EF4-FFF2-40B4-BE49-F238E27FC236}">
                <a16:creationId xmlns:a16="http://schemas.microsoft.com/office/drawing/2014/main" id="{187B4244-F319-244E-9BAF-5459B82BD6B6}"/>
              </a:ext>
            </a:extLst>
          </p:cNvPr>
          <p:cNvSpPr>
            <a:spLocks noGrp="1"/>
          </p:cNvSpPr>
          <p:nvPr>
            <p:ph type="sldNum" sz="quarter" idx="17"/>
          </p:nvPr>
        </p:nvSpPr>
        <p:spPr/>
        <p:txBody>
          <a:bodyPr/>
          <a:lstStyle/>
          <a:p>
            <a:fld id="{A52BEA90-E6BE-45F4-8D5D-C2E01FE3DBCB}" type="slidenum">
              <a:rPr lang="en-US" smtClean="0"/>
              <a:pPr/>
              <a:t>14</a:t>
            </a:fld>
            <a:endParaRPr lang="en-US" dirty="0"/>
          </a:p>
        </p:txBody>
      </p:sp>
      <p:pic>
        <p:nvPicPr>
          <p:cNvPr id="8" name="Picture 7">
            <a:extLst>
              <a:ext uri="{FF2B5EF4-FFF2-40B4-BE49-F238E27FC236}">
                <a16:creationId xmlns:a16="http://schemas.microsoft.com/office/drawing/2014/main" id="{FED0B3CB-D5BD-6891-4628-4F374FB7380B}"/>
              </a:ext>
            </a:extLst>
          </p:cNvPr>
          <p:cNvPicPr>
            <a:picLocks noChangeAspect="1"/>
          </p:cNvPicPr>
          <p:nvPr/>
        </p:nvPicPr>
        <p:blipFill>
          <a:blip r:embed="rId3"/>
          <a:stretch>
            <a:fillRect/>
          </a:stretch>
        </p:blipFill>
        <p:spPr>
          <a:xfrm>
            <a:off x="6096000" y="1440364"/>
            <a:ext cx="4508732" cy="4521432"/>
          </a:xfrm>
          <a:prstGeom prst="rect">
            <a:avLst/>
          </a:prstGeom>
        </p:spPr>
      </p:pic>
    </p:spTree>
    <p:extLst>
      <p:ext uri="{BB962C8B-B14F-4D97-AF65-F5344CB8AC3E}">
        <p14:creationId xmlns:p14="http://schemas.microsoft.com/office/powerpoint/2010/main" val="4099194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C2A7-62E6-1947-9B60-7F0A62B94DA8}"/>
              </a:ext>
            </a:extLst>
          </p:cNvPr>
          <p:cNvSpPr>
            <a:spLocks noGrp="1"/>
          </p:cNvSpPr>
          <p:nvPr>
            <p:ph type="title"/>
          </p:nvPr>
        </p:nvSpPr>
        <p:spPr/>
        <p:txBody>
          <a:bodyPr/>
          <a:lstStyle/>
          <a:p>
            <a:r>
              <a:rPr lang="en-US" dirty="0"/>
              <a:t>This PowerPoint serves as a tutorial for building the Death Star in </a:t>
            </a:r>
            <a:r>
              <a:rPr lang="en-US" dirty="0" err="1">
                <a:solidFill>
                  <a:srgbClr val="262626"/>
                </a:solidFill>
                <a:hlinkClick r:id="rId2">
                  <a:extLst>
                    <a:ext uri="{A12FA001-AC4F-418D-AE19-62706E023703}">
                      <ahyp:hlinkClr xmlns:ahyp="http://schemas.microsoft.com/office/drawing/2018/hyperlinkcolor" val="tx"/>
                    </a:ext>
                  </a:extLst>
                </a:hlinkClick>
              </a:rPr>
              <a:t>TinkerCAD</a:t>
            </a:r>
            <a:endParaRPr lang="en-US" dirty="0">
              <a:solidFill>
                <a:srgbClr val="262626"/>
              </a:solidFill>
            </a:endParaRPr>
          </a:p>
        </p:txBody>
      </p:sp>
      <p:sp>
        <p:nvSpPr>
          <p:cNvPr id="5" name="Slide Number Placeholder 4">
            <a:extLst>
              <a:ext uri="{FF2B5EF4-FFF2-40B4-BE49-F238E27FC236}">
                <a16:creationId xmlns:a16="http://schemas.microsoft.com/office/drawing/2014/main" id="{736C374D-3DB1-6649-B8BA-A021D02E51C2}"/>
              </a:ext>
            </a:extLst>
          </p:cNvPr>
          <p:cNvSpPr>
            <a:spLocks noGrp="1"/>
          </p:cNvSpPr>
          <p:nvPr>
            <p:ph type="sldNum" sz="quarter" idx="17"/>
          </p:nvPr>
        </p:nvSpPr>
        <p:spPr/>
        <p:txBody>
          <a:bodyPr/>
          <a:lstStyle/>
          <a:p>
            <a:fld id="{A52BEA90-E6BE-45F4-8D5D-C2E01FE3DBCB}" type="slidenum">
              <a:rPr lang="en-US" smtClean="0"/>
              <a:pPr/>
              <a:t>2</a:t>
            </a:fld>
            <a:endParaRPr lang="en-US" dirty="0"/>
          </a:p>
        </p:txBody>
      </p:sp>
      <p:pic>
        <p:nvPicPr>
          <p:cNvPr id="9" name="Content Placeholder 8" descr="A grey sphere with a hole in the middle&#10;&#10;Description automatically generated">
            <a:extLst>
              <a:ext uri="{FF2B5EF4-FFF2-40B4-BE49-F238E27FC236}">
                <a16:creationId xmlns:a16="http://schemas.microsoft.com/office/drawing/2014/main" id="{8FC74F43-A933-4EAB-5562-F4DB0BA30A51}"/>
              </a:ext>
            </a:extLst>
          </p:cNvPr>
          <p:cNvPicPr>
            <a:picLocks noGrp="1" noChangeAspect="1"/>
          </p:cNvPicPr>
          <p:nvPr>
            <p:ph sz="quarter" idx="24"/>
          </p:nvPr>
        </p:nvPicPr>
        <p:blipFill>
          <a:blip r:embed="rId3">
            <a:extLst>
              <a:ext uri="{28A0092B-C50C-407E-A947-70E740481C1C}">
                <a14:useLocalDpi xmlns:a14="http://schemas.microsoft.com/office/drawing/2010/main" val="0"/>
              </a:ext>
            </a:extLst>
          </a:blip>
          <a:stretch>
            <a:fillRect/>
          </a:stretch>
        </p:blipFill>
        <p:spPr>
          <a:xfrm>
            <a:off x="3581401" y="1779588"/>
            <a:ext cx="4931212" cy="4576762"/>
          </a:xfrm>
        </p:spPr>
      </p:pic>
    </p:spTree>
    <p:extLst>
      <p:ext uri="{BB962C8B-B14F-4D97-AF65-F5344CB8AC3E}">
        <p14:creationId xmlns:p14="http://schemas.microsoft.com/office/powerpoint/2010/main" val="2304517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C2A7-62E6-1947-9B60-7F0A62B94DA8}"/>
              </a:ext>
            </a:extLst>
          </p:cNvPr>
          <p:cNvSpPr>
            <a:spLocks noGrp="1"/>
          </p:cNvSpPr>
          <p:nvPr>
            <p:ph type="title"/>
          </p:nvPr>
        </p:nvSpPr>
        <p:spPr/>
        <p:txBody>
          <a:bodyPr/>
          <a:lstStyle/>
          <a:p>
            <a:r>
              <a:rPr lang="en-US" dirty="0"/>
              <a:t>Go to tinkercad.com and create a free personal account. Once in, create a 3D design.</a:t>
            </a:r>
          </a:p>
        </p:txBody>
      </p:sp>
      <p:pic>
        <p:nvPicPr>
          <p:cNvPr id="4" name="Content Placeholder 3" descr="A screen shot of a computer&#10;&#10;Description automatically generated">
            <a:extLst>
              <a:ext uri="{FF2B5EF4-FFF2-40B4-BE49-F238E27FC236}">
                <a16:creationId xmlns:a16="http://schemas.microsoft.com/office/drawing/2014/main" id="{6693668B-2662-C68B-EC6D-20DB27118F2F}"/>
              </a:ext>
            </a:extLst>
          </p:cNvPr>
          <p:cNvPicPr>
            <a:picLocks noGrp="1" noChangeAspect="1"/>
          </p:cNvPicPr>
          <p:nvPr>
            <p:ph sz="quarter" idx="24"/>
          </p:nvPr>
        </p:nvPicPr>
        <p:blipFill>
          <a:blip r:embed="rId2">
            <a:extLst>
              <a:ext uri="{28A0092B-C50C-407E-A947-70E740481C1C}">
                <a14:useLocalDpi xmlns:a14="http://schemas.microsoft.com/office/drawing/2010/main" val="0"/>
              </a:ext>
            </a:extLst>
          </a:blip>
          <a:stretch>
            <a:fillRect/>
          </a:stretch>
        </p:blipFill>
        <p:spPr>
          <a:xfrm>
            <a:off x="5805517" y="2057160"/>
            <a:ext cx="4829284" cy="2743680"/>
          </a:xfrm>
        </p:spPr>
      </p:pic>
      <p:sp>
        <p:nvSpPr>
          <p:cNvPr id="5" name="Slide Number Placeholder 4">
            <a:extLst>
              <a:ext uri="{FF2B5EF4-FFF2-40B4-BE49-F238E27FC236}">
                <a16:creationId xmlns:a16="http://schemas.microsoft.com/office/drawing/2014/main" id="{736C374D-3DB1-6649-B8BA-A021D02E51C2}"/>
              </a:ext>
            </a:extLst>
          </p:cNvPr>
          <p:cNvSpPr>
            <a:spLocks noGrp="1"/>
          </p:cNvSpPr>
          <p:nvPr>
            <p:ph type="sldNum" sz="quarter" idx="17"/>
          </p:nvPr>
        </p:nvSpPr>
        <p:spPr/>
        <p:txBody>
          <a:bodyPr/>
          <a:lstStyle/>
          <a:p>
            <a:fld id="{A52BEA90-E6BE-45F4-8D5D-C2E01FE3DBCB}" type="slidenum">
              <a:rPr lang="en-US" smtClean="0"/>
              <a:pPr/>
              <a:t>3</a:t>
            </a:fld>
            <a:endParaRPr lang="en-US" dirty="0"/>
          </a:p>
        </p:txBody>
      </p:sp>
      <p:pic>
        <p:nvPicPr>
          <p:cNvPr id="7" name="Picture 6" descr="A screenshot of a computer screen&#10;&#10;Description automatically generated">
            <a:extLst>
              <a:ext uri="{FF2B5EF4-FFF2-40B4-BE49-F238E27FC236}">
                <a16:creationId xmlns:a16="http://schemas.microsoft.com/office/drawing/2014/main" id="{953C798C-CAA9-7F5B-8E78-55BC064A9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980" y="1762482"/>
            <a:ext cx="3255629" cy="4528590"/>
          </a:xfrm>
          <a:prstGeom prst="rect">
            <a:avLst/>
          </a:prstGeom>
        </p:spPr>
      </p:pic>
    </p:spTree>
    <p:extLst>
      <p:ext uri="{BB962C8B-B14F-4D97-AF65-F5344CB8AC3E}">
        <p14:creationId xmlns:p14="http://schemas.microsoft.com/office/powerpoint/2010/main" val="2853389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4E7F-CBE2-C351-ECB8-9928CE36918E}"/>
              </a:ext>
            </a:extLst>
          </p:cNvPr>
          <p:cNvSpPr>
            <a:spLocks noGrp="1"/>
          </p:cNvSpPr>
          <p:nvPr>
            <p:ph type="title"/>
          </p:nvPr>
        </p:nvSpPr>
        <p:spPr/>
        <p:txBody>
          <a:bodyPr/>
          <a:lstStyle/>
          <a:p>
            <a:r>
              <a:rPr lang="en-US" dirty="0"/>
              <a:t>You will be greeted with a screen that looks as depicted. Note the cube in the top left corner, it is for changing your view. It will be critical later.</a:t>
            </a:r>
          </a:p>
        </p:txBody>
      </p:sp>
      <p:pic>
        <p:nvPicPr>
          <p:cNvPr id="6" name="Content Placeholder 5">
            <a:extLst>
              <a:ext uri="{FF2B5EF4-FFF2-40B4-BE49-F238E27FC236}">
                <a16:creationId xmlns:a16="http://schemas.microsoft.com/office/drawing/2014/main" id="{6C43DD7C-F19F-318F-C134-7FA556F8DB7E}"/>
              </a:ext>
            </a:extLst>
          </p:cNvPr>
          <p:cNvPicPr>
            <a:picLocks noGrp="1" noChangeAspect="1"/>
          </p:cNvPicPr>
          <p:nvPr>
            <p:ph sz="quarter" idx="24"/>
          </p:nvPr>
        </p:nvPicPr>
        <p:blipFill>
          <a:blip r:embed="rId2"/>
          <a:stretch>
            <a:fillRect/>
          </a:stretch>
        </p:blipFill>
        <p:spPr>
          <a:xfrm>
            <a:off x="2294039" y="1958715"/>
            <a:ext cx="7603921" cy="4332357"/>
          </a:xfrm>
        </p:spPr>
      </p:pic>
      <p:sp>
        <p:nvSpPr>
          <p:cNvPr id="4" name="Slide Number Placeholder 3">
            <a:extLst>
              <a:ext uri="{FF2B5EF4-FFF2-40B4-BE49-F238E27FC236}">
                <a16:creationId xmlns:a16="http://schemas.microsoft.com/office/drawing/2014/main" id="{B0EB9F47-AB34-6378-465C-59EB238E7F3E}"/>
              </a:ext>
            </a:extLst>
          </p:cNvPr>
          <p:cNvSpPr>
            <a:spLocks noGrp="1"/>
          </p:cNvSpPr>
          <p:nvPr>
            <p:ph type="sldNum" sz="quarter" idx="17"/>
          </p:nvPr>
        </p:nvSpPr>
        <p:spPr/>
        <p:txBody>
          <a:bodyPr/>
          <a:lstStyle/>
          <a:p>
            <a:fld id="{A52BEA90-E6BE-45F4-8D5D-C2E01FE3DBCB}" type="slidenum">
              <a:rPr lang="en-US" smtClean="0"/>
              <a:pPr/>
              <a:t>4</a:t>
            </a:fld>
            <a:endParaRPr lang="en-US" dirty="0"/>
          </a:p>
        </p:txBody>
      </p:sp>
    </p:spTree>
    <p:extLst>
      <p:ext uri="{BB962C8B-B14F-4D97-AF65-F5344CB8AC3E}">
        <p14:creationId xmlns:p14="http://schemas.microsoft.com/office/powerpoint/2010/main" val="307724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BF99-03DF-F750-E4A5-29B24AB84A90}"/>
              </a:ext>
            </a:extLst>
          </p:cNvPr>
          <p:cNvSpPr>
            <a:spLocks noGrp="1"/>
          </p:cNvSpPr>
          <p:nvPr>
            <p:ph type="title"/>
          </p:nvPr>
        </p:nvSpPr>
        <p:spPr>
          <a:xfrm>
            <a:off x="838199" y="566928"/>
            <a:ext cx="10537683" cy="1213102"/>
          </a:xfrm>
        </p:spPr>
        <p:txBody>
          <a:bodyPr/>
          <a:lstStyle/>
          <a:p>
            <a:r>
              <a:rPr lang="en-US" dirty="0"/>
              <a:t>Drag 2 spheres and a tube into the </a:t>
            </a:r>
            <a:r>
              <a:rPr lang="en-US" dirty="0" err="1"/>
              <a:t>workplane</a:t>
            </a:r>
            <a:r>
              <a:rPr lang="en-US" dirty="0"/>
              <a:t> from “Basic Shapes”. With one of the shapes selected, press the F key on your keyboard to center it on your screen.</a:t>
            </a:r>
          </a:p>
        </p:txBody>
      </p:sp>
      <p:pic>
        <p:nvPicPr>
          <p:cNvPr id="6" name="Content Placeholder 5">
            <a:extLst>
              <a:ext uri="{FF2B5EF4-FFF2-40B4-BE49-F238E27FC236}">
                <a16:creationId xmlns:a16="http://schemas.microsoft.com/office/drawing/2014/main" id="{C5509A8D-15BE-1E07-62A1-AE27F209A52B}"/>
              </a:ext>
            </a:extLst>
          </p:cNvPr>
          <p:cNvPicPr>
            <a:picLocks noGrp="1" noChangeAspect="1"/>
          </p:cNvPicPr>
          <p:nvPr>
            <p:ph sz="quarter" idx="24"/>
          </p:nvPr>
        </p:nvPicPr>
        <p:blipFill>
          <a:blip r:embed="rId2"/>
          <a:stretch>
            <a:fillRect/>
          </a:stretch>
        </p:blipFill>
        <p:spPr>
          <a:xfrm>
            <a:off x="2013070" y="1779588"/>
            <a:ext cx="8188084" cy="4576762"/>
          </a:xfrm>
        </p:spPr>
      </p:pic>
      <p:sp>
        <p:nvSpPr>
          <p:cNvPr id="4" name="Slide Number Placeholder 3">
            <a:extLst>
              <a:ext uri="{FF2B5EF4-FFF2-40B4-BE49-F238E27FC236}">
                <a16:creationId xmlns:a16="http://schemas.microsoft.com/office/drawing/2014/main" id="{6F40BC3D-49A8-2863-0A41-B1675AE33EFF}"/>
              </a:ext>
            </a:extLst>
          </p:cNvPr>
          <p:cNvSpPr>
            <a:spLocks noGrp="1"/>
          </p:cNvSpPr>
          <p:nvPr>
            <p:ph type="sldNum" sz="quarter" idx="17"/>
          </p:nvPr>
        </p:nvSpPr>
        <p:spPr/>
        <p:txBody>
          <a:bodyPr/>
          <a:lstStyle/>
          <a:p>
            <a:fld id="{A52BEA90-E6BE-45F4-8D5D-C2E01FE3DBCB}" type="slidenum">
              <a:rPr lang="en-US" smtClean="0"/>
              <a:pPr/>
              <a:t>5</a:t>
            </a:fld>
            <a:endParaRPr lang="en-US" dirty="0"/>
          </a:p>
        </p:txBody>
      </p:sp>
    </p:spTree>
    <p:extLst>
      <p:ext uri="{BB962C8B-B14F-4D97-AF65-F5344CB8AC3E}">
        <p14:creationId xmlns:p14="http://schemas.microsoft.com/office/powerpoint/2010/main" val="205160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BF99-03DF-F750-E4A5-29B24AB84A90}"/>
              </a:ext>
            </a:extLst>
          </p:cNvPr>
          <p:cNvSpPr>
            <a:spLocks noGrp="1"/>
          </p:cNvSpPr>
          <p:nvPr>
            <p:ph type="title"/>
          </p:nvPr>
        </p:nvSpPr>
        <p:spPr>
          <a:xfrm>
            <a:off x="838199" y="566928"/>
            <a:ext cx="10537683" cy="1213102"/>
          </a:xfrm>
        </p:spPr>
        <p:txBody>
          <a:bodyPr/>
          <a:lstStyle/>
          <a:p>
            <a:r>
              <a:rPr lang="en-US" dirty="0"/>
              <a:t>Select the top-center handle on the tube to open a dialogue box (just like a word document). Enter .5 to adjust the height to half a millimeter.</a:t>
            </a:r>
          </a:p>
        </p:txBody>
      </p:sp>
      <p:sp>
        <p:nvSpPr>
          <p:cNvPr id="4" name="Slide Number Placeholder 3">
            <a:extLst>
              <a:ext uri="{FF2B5EF4-FFF2-40B4-BE49-F238E27FC236}">
                <a16:creationId xmlns:a16="http://schemas.microsoft.com/office/drawing/2014/main" id="{6F40BC3D-49A8-2863-0A41-B1675AE33EFF}"/>
              </a:ext>
            </a:extLst>
          </p:cNvPr>
          <p:cNvSpPr>
            <a:spLocks noGrp="1"/>
          </p:cNvSpPr>
          <p:nvPr>
            <p:ph type="sldNum" sz="quarter" idx="17"/>
          </p:nvPr>
        </p:nvSpPr>
        <p:spPr/>
        <p:txBody>
          <a:bodyPr/>
          <a:lstStyle/>
          <a:p>
            <a:fld id="{A52BEA90-E6BE-45F4-8D5D-C2E01FE3DBCB}" type="slidenum">
              <a:rPr lang="en-US" smtClean="0"/>
              <a:pPr/>
              <a:t>6</a:t>
            </a:fld>
            <a:endParaRPr lang="en-US" dirty="0"/>
          </a:p>
        </p:txBody>
      </p:sp>
      <p:pic>
        <p:nvPicPr>
          <p:cNvPr id="8" name="Content Placeholder 7">
            <a:extLst>
              <a:ext uri="{FF2B5EF4-FFF2-40B4-BE49-F238E27FC236}">
                <a16:creationId xmlns:a16="http://schemas.microsoft.com/office/drawing/2014/main" id="{A5B05815-266B-56FC-28E1-7340913237EA}"/>
              </a:ext>
            </a:extLst>
          </p:cNvPr>
          <p:cNvPicPr>
            <a:picLocks noGrp="1" noChangeAspect="1"/>
          </p:cNvPicPr>
          <p:nvPr>
            <p:ph sz="quarter" idx="24"/>
          </p:nvPr>
        </p:nvPicPr>
        <p:blipFill>
          <a:blip r:embed="rId2"/>
          <a:stretch>
            <a:fillRect/>
          </a:stretch>
        </p:blipFill>
        <p:spPr>
          <a:xfrm>
            <a:off x="838199" y="1835877"/>
            <a:ext cx="2686188" cy="2597283"/>
          </a:xfrm>
        </p:spPr>
      </p:pic>
      <p:sp>
        <p:nvSpPr>
          <p:cNvPr id="9" name="TextBox 8">
            <a:extLst>
              <a:ext uri="{FF2B5EF4-FFF2-40B4-BE49-F238E27FC236}">
                <a16:creationId xmlns:a16="http://schemas.microsoft.com/office/drawing/2014/main" id="{8AD9B9EA-07EB-9158-9FB4-FEC5699274D8}"/>
              </a:ext>
            </a:extLst>
          </p:cNvPr>
          <p:cNvSpPr txBox="1"/>
          <p:nvPr/>
        </p:nvSpPr>
        <p:spPr>
          <a:xfrm>
            <a:off x="3524387" y="1780030"/>
            <a:ext cx="7359513" cy="2246769"/>
          </a:xfrm>
          <a:prstGeom prst="rect">
            <a:avLst/>
          </a:prstGeom>
          <a:noFill/>
        </p:spPr>
        <p:txBody>
          <a:bodyPr wrap="square" rtlCol="0">
            <a:spAutoFit/>
          </a:bodyPr>
          <a:lstStyle/>
          <a:p>
            <a:r>
              <a:rPr lang="en-US" sz="2800" b="1" dirty="0">
                <a:solidFill>
                  <a:schemeClr val="accent5"/>
                </a:solidFill>
                <a:latin typeface="+mj-lt"/>
                <a:ea typeface="+mj-ea"/>
                <a:cs typeface="Arial" panose="020B0604020202020204" pitchFamily="34" charset="0"/>
              </a:rPr>
              <a:t>Click and drag the tube under one of the spheres. Use the cube to adjust perspective, your scroll wheel for zooming in and out, and the F key to center for ensuring alignment.</a:t>
            </a:r>
          </a:p>
        </p:txBody>
      </p:sp>
      <p:pic>
        <p:nvPicPr>
          <p:cNvPr id="11" name="Picture 10">
            <a:extLst>
              <a:ext uri="{FF2B5EF4-FFF2-40B4-BE49-F238E27FC236}">
                <a16:creationId xmlns:a16="http://schemas.microsoft.com/office/drawing/2014/main" id="{4FA2973E-4163-C0F1-E4D7-FF819555280B}"/>
              </a:ext>
            </a:extLst>
          </p:cNvPr>
          <p:cNvPicPr>
            <a:picLocks noChangeAspect="1"/>
          </p:cNvPicPr>
          <p:nvPr/>
        </p:nvPicPr>
        <p:blipFill>
          <a:blip r:embed="rId3"/>
          <a:stretch>
            <a:fillRect/>
          </a:stretch>
        </p:blipFill>
        <p:spPr>
          <a:xfrm>
            <a:off x="8890000" y="3588459"/>
            <a:ext cx="1943516" cy="2334015"/>
          </a:xfrm>
          <a:prstGeom prst="rect">
            <a:avLst/>
          </a:prstGeom>
        </p:spPr>
      </p:pic>
    </p:spTree>
    <p:extLst>
      <p:ext uri="{BB962C8B-B14F-4D97-AF65-F5344CB8AC3E}">
        <p14:creationId xmlns:p14="http://schemas.microsoft.com/office/powerpoint/2010/main" val="200364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BF99-03DF-F750-E4A5-29B24AB84A90}"/>
              </a:ext>
            </a:extLst>
          </p:cNvPr>
          <p:cNvSpPr>
            <a:spLocks noGrp="1"/>
          </p:cNvSpPr>
          <p:nvPr>
            <p:ph type="title"/>
          </p:nvPr>
        </p:nvSpPr>
        <p:spPr>
          <a:xfrm>
            <a:off x="838199" y="566928"/>
            <a:ext cx="10537683" cy="1213102"/>
          </a:xfrm>
        </p:spPr>
        <p:txBody>
          <a:bodyPr/>
          <a:lstStyle/>
          <a:p>
            <a:r>
              <a:rPr lang="en-US" dirty="0"/>
              <a:t>Use the cone floating above the tube to elevate it to the middle of the sphere.</a:t>
            </a:r>
          </a:p>
        </p:txBody>
      </p:sp>
      <p:sp>
        <p:nvSpPr>
          <p:cNvPr id="4" name="Slide Number Placeholder 3">
            <a:extLst>
              <a:ext uri="{FF2B5EF4-FFF2-40B4-BE49-F238E27FC236}">
                <a16:creationId xmlns:a16="http://schemas.microsoft.com/office/drawing/2014/main" id="{6F40BC3D-49A8-2863-0A41-B1675AE33EFF}"/>
              </a:ext>
            </a:extLst>
          </p:cNvPr>
          <p:cNvSpPr>
            <a:spLocks noGrp="1"/>
          </p:cNvSpPr>
          <p:nvPr>
            <p:ph type="sldNum" sz="quarter" idx="17"/>
          </p:nvPr>
        </p:nvSpPr>
        <p:spPr/>
        <p:txBody>
          <a:bodyPr/>
          <a:lstStyle/>
          <a:p>
            <a:fld id="{A52BEA90-E6BE-45F4-8D5D-C2E01FE3DBCB}" type="slidenum">
              <a:rPr lang="en-US" smtClean="0"/>
              <a:pPr/>
              <a:t>7</a:t>
            </a:fld>
            <a:endParaRPr lang="en-US" dirty="0"/>
          </a:p>
        </p:txBody>
      </p:sp>
      <p:pic>
        <p:nvPicPr>
          <p:cNvPr id="8" name="Content Placeholder 7">
            <a:extLst>
              <a:ext uri="{FF2B5EF4-FFF2-40B4-BE49-F238E27FC236}">
                <a16:creationId xmlns:a16="http://schemas.microsoft.com/office/drawing/2014/main" id="{0066A3D4-E9AC-8211-CD1F-AF6BFD600DF5}"/>
              </a:ext>
            </a:extLst>
          </p:cNvPr>
          <p:cNvPicPr>
            <a:picLocks noGrp="1" noChangeAspect="1"/>
          </p:cNvPicPr>
          <p:nvPr>
            <p:ph sz="quarter" idx="24"/>
          </p:nvPr>
        </p:nvPicPr>
        <p:blipFill>
          <a:blip r:embed="rId2"/>
          <a:stretch>
            <a:fillRect/>
          </a:stretch>
        </p:blipFill>
        <p:spPr>
          <a:xfrm>
            <a:off x="838199" y="1780030"/>
            <a:ext cx="3549832" cy="2673487"/>
          </a:xfrm>
        </p:spPr>
      </p:pic>
      <p:sp>
        <p:nvSpPr>
          <p:cNvPr id="9" name="TextBox 8">
            <a:extLst>
              <a:ext uri="{FF2B5EF4-FFF2-40B4-BE49-F238E27FC236}">
                <a16:creationId xmlns:a16="http://schemas.microsoft.com/office/drawing/2014/main" id="{7BB08024-32AB-9387-59D9-5CA879A4E642}"/>
              </a:ext>
            </a:extLst>
          </p:cNvPr>
          <p:cNvSpPr txBox="1"/>
          <p:nvPr/>
        </p:nvSpPr>
        <p:spPr>
          <a:xfrm>
            <a:off x="4572000" y="1780030"/>
            <a:ext cx="4305300" cy="1643527"/>
          </a:xfrm>
          <a:prstGeom prst="rect">
            <a:avLst/>
          </a:prstGeom>
          <a:noFill/>
        </p:spPr>
        <p:txBody>
          <a:bodyPr wrap="square" rtlCol="0">
            <a:spAutoFit/>
          </a:bodyPr>
          <a:lstStyle/>
          <a:p>
            <a:pPr>
              <a:lnSpc>
                <a:spcPct val="90000"/>
              </a:lnSpc>
              <a:spcBef>
                <a:spcPct val="0"/>
              </a:spcBef>
            </a:pPr>
            <a:r>
              <a:rPr lang="en-US" sz="2800" b="1" dirty="0">
                <a:solidFill>
                  <a:schemeClr val="accent5"/>
                </a:solidFill>
                <a:latin typeface="+mj-lt"/>
                <a:ea typeface="+mj-ea"/>
                <a:cs typeface="Arial" panose="020B0604020202020204" pitchFamily="34" charset="0"/>
              </a:rPr>
              <a:t>Pull on opposing corner handles to make the walls of the tube stick out of the sphere.</a:t>
            </a:r>
          </a:p>
        </p:txBody>
      </p:sp>
      <p:pic>
        <p:nvPicPr>
          <p:cNvPr id="11" name="Picture 10">
            <a:extLst>
              <a:ext uri="{FF2B5EF4-FFF2-40B4-BE49-F238E27FC236}">
                <a16:creationId xmlns:a16="http://schemas.microsoft.com/office/drawing/2014/main" id="{221494E7-BB8C-500D-5BDE-2A4D4B810EBD}"/>
              </a:ext>
            </a:extLst>
          </p:cNvPr>
          <p:cNvPicPr>
            <a:picLocks noChangeAspect="1"/>
          </p:cNvPicPr>
          <p:nvPr/>
        </p:nvPicPr>
        <p:blipFill>
          <a:blip r:embed="rId3"/>
          <a:stretch>
            <a:fillRect/>
          </a:stretch>
        </p:blipFill>
        <p:spPr>
          <a:xfrm>
            <a:off x="4914899" y="3423557"/>
            <a:ext cx="2241649" cy="2252746"/>
          </a:xfrm>
          <a:prstGeom prst="rect">
            <a:avLst/>
          </a:prstGeom>
        </p:spPr>
      </p:pic>
    </p:spTree>
    <p:extLst>
      <p:ext uri="{BB962C8B-B14F-4D97-AF65-F5344CB8AC3E}">
        <p14:creationId xmlns:p14="http://schemas.microsoft.com/office/powerpoint/2010/main" val="75588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BF99-03DF-F750-E4A5-29B24AB84A90}"/>
              </a:ext>
            </a:extLst>
          </p:cNvPr>
          <p:cNvSpPr>
            <a:spLocks noGrp="1"/>
          </p:cNvSpPr>
          <p:nvPr>
            <p:ph type="title"/>
          </p:nvPr>
        </p:nvSpPr>
        <p:spPr>
          <a:xfrm>
            <a:off x="838199" y="566928"/>
            <a:ext cx="10537683" cy="1213102"/>
          </a:xfrm>
        </p:spPr>
        <p:txBody>
          <a:bodyPr/>
          <a:lstStyle/>
          <a:p>
            <a:r>
              <a:rPr lang="en-US" dirty="0"/>
              <a:t>Turn the tube into a hole. This makes it remove material at the intersection of shapes.</a:t>
            </a:r>
          </a:p>
        </p:txBody>
      </p:sp>
      <p:sp>
        <p:nvSpPr>
          <p:cNvPr id="4" name="Slide Number Placeholder 3">
            <a:extLst>
              <a:ext uri="{FF2B5EF4-FFF2-40B4-BE49-F238E27FC236}">
                <a16:creationId xmlns:a16="http://schemas.microsoft.com/office/drawing/2014/main" id="{6F40BC3D-49A8-2863-0A41-B1675AE33EFF}"/>
              </a:ext>
            </a:extLst>
          </p:cNvPr>
          <p:cNvSpPr>
            <a:spLocks noGrp="1"/>
          </p:cNvSpPr>
          <p:nvPr>
            <p:ph type="sldNum" sz="quarter" idx="17"/>
          </p:nvPr>
        </p:nvSpPr>
        <p:spPr/>
        <p:txBody>
          <a:bodyPr/>
          <a:lstStyle/>
          <a:p>
            <a:fld id="{A52BEA90-E6BE-45F4-8D5D-C2E01FE3DBCB}" type="slidenum">
              <a:rPr lang="en-US" smtClean="0"/>
              <a:pPr/>
              <a:t>8</a:t>
            </a:fld>
            <a:endParaRPr lang="en-US" dirty="0"/>
          </a:p>
        </p:txBody>
      </p:sp>
      <p:sp>
        <p:nvSpPr>
          <p:cNvPr id="5" name="Content Placeholder 4">
            <a:extLst>
              <a:ext uri="{FF2B5EF4-FFF2-40B4-BE49-F238E27FC236}">
                <a16:creationId xmlns:a16="http://schemas.microsoft.com/office/drawing/2014/main" id="{6C64B8C5-24FF-F48F-E2F9-669C345B35D1}"/>
              </a:ext>
            </a:extLst>
          </p:cNvPr>
          <p:cNvSpPr>
            <a:spLocks noGrp="1"/>
          </p:cNvSpPr>
          <p:nvPr>
            <p:ph sz="quarter" idx="24"/>
          </p:nvPr>
        </p:nvSpPr>
        <p:spPr/>
        <p:txBody>
          <a:bodyPr/>
          <a:lstStyle/>
          <a:p>
            <a:endParaRPr lang="en-US" dirty="0"/>
          </a:p>
        </p:txBody>
      </p:sp>
      <p:pic>
        <p:nvPicPr>
          <p:cNvPr id="9" name="Picture 8">
            <a:extLst>
              <a:ext uri="{FF2B5EF4-FFF2-40B4-BE49-F238E27FC236}">
                <a16:creationId xmlns:a16="http://schemas.microsoft.com/office/drawing/2014/main" id="{6225A2A5-6DA6-8BE3-42FE-844ECC2EC28B}"/>
              </a:ext>
            </a:extLst>
          </p:cNvPr>
          <p:cNvPicPr>
            <a:picLocks noChangeAspect="1"/>
          </p:cNvPicPr>
          <p:nvPr/>
        </p:nvPicPr>
        <p:blipFill>
          <a:blip r:embed="rId2"/>
          <a:stretch>
            <a:fillRect/>
          </a:stretch>
        </p:blipFill>
        <p:spPr>
          <a:xfrm>
            <a:off x="2342957" y="1780031"/>
            <a:ext cx="6267643" cy="4576318"/>
          </a:xfrm>
          <a:prstGeom prst="rect">
            <a:avLst/>
          </a:prstGeom>
        </p:spPr>
      </p:pic>
    </p:spTree>
    <p:extLst>
      <p:ext uri="{BB962C8B-B14F-4D97-AF65-F5344CB8AC3E}">
        <p14:creationId xmlns:p14="http://schemas.microsoft.com/office/powerpoint/2010/main" val="2560769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BF99-03DF-F750-E4A5-29B24AB84A90}"/>
              </a:ext>
            </a:extLst>
          </p:cNvPr>
          <p:cNvSpPr>
            <a:spLocks noGrp="1"/>
          </p:cNvSpPr>
          <p:nvPr>
            <p:ph type="title"/>
          </p:nvPr>
        </p:nvSpPr>
        <p:spPr>
          <a:xfrm>
            <a:off x="838199" y="566928"/>
            <a:ext cx="10537683" cy="1213102"/>
          </a:xfrm>
        </p:spPr>
        <p:txBody>
          <a:bodyPr/>
          <a:lstStyle/>
          <a:p>
            <a:r>
              <a:rPr lang="en-US" dirty="0"/>
              <a:t>With one shape selected, hold shift as you click the other. The top right corner of the screen should say “Shapes(2)”</a:t>
            </a:r>
          </a:p>
        </p:txBody>
      </p:sp>
      <p:sp>
        <p:nvSpPr>
          <p:cNvPr id="4" name="Slide Number Placeholder 3">
            <a:extLst>
              <a:ext uri="{FF2B5EF4-FFF2-40B4-BE49-F238E27FC236}">
                <a16:creationId xmlns:a16="http://schemas.microsoft.com/office/drawing/2014/main" id="{6F40BC3D-49A8-2863-0A41-B1675AE33EFF}"/>
              </a:ext>
            </a:extLst>
          </p:cNvPr>
          <p:cNvSpPr>
            <a:spLocks noGrp="1"/>
          </p:cNvSpPr>
          <p:nvPr>
            <p:ph type="sldNum" sz="quarter" idx="17"/>
          </p:nvPr>
        </p:nvSpPr>
        <p:spPr/>
        <p:txBody>
          <a:bodyPr/>
          <a:lstStyle/>
          <a:p>
            <a:fld id="{A52BEA90-E6BE-45F4-8D5D-C2E01FE3DBCB}" type="slidenum">
              <a:rPr lang="en-US" smtClean="0"/>
              <a:pPr/>
              <a:t>9</a:t>
            </a:fld>
            <a:endParaRPr lang="en-US" dirty="0"/>
          </a:p>
        </p:txBody>
      </p:sp>
      <p:pic>
        <p:nvPicPr>
          <p:cNvPr id="8" name="Content Placeholder 7">
            <a:extLst>
              <a:ext uri="{FF2B5EF4-FFF2-40B4-BE49-F238E27FC236}">
                <a16:creationId xmlns:a16="http://schemas.microsoft.com/office/drawing/2014/main" id="{0782148C-D411-1A7F-3085-FABEF0B33913}"/>
              </a:ext>
            </a:extLst>
          </p:cNvPr>
          <p:cNvPicPr>
            <a:picLocks noGrp="1" noChangeAspect="1"/>
          </p:cNvPicPr>
          <p:nvPr>
            <p:ph sz="quarter" idx="24"/>
          </p:nvPr>
        </p:nvPicPr>
        <p:blipFill>
          <a:blip r:embed="rId2"/>
          <a:stretch>
            <a:fillRect/>
          </a:stretch>
        </p:blipFill>
        <p:spPr>
          <a:xfrm>
            <a:off x="838199" y="1780030"/>
            <a:ext cx="2768742" cy="1371670"/>
          </a:xfrm>
        </p:spPr>
      </p:pic>
      <p:sp>
        <p:nvSpPr>
          <p:cNvPr id="9" name="TextBox 8">
            <a:extLst>
              <a:ext uri="{FF2B5EF4-FFF2-40B4-BE49-F238E27FC236}">
                <a16:creationId xmlns:a16="http://schemas.microsoft.com/office/drawing/2014/main" id="{666AFB24-8CAD-87C4-9230-152CE00160E6}"/>
              </a:ext>
            </a:extLst>
          </p:cNvPr>
          <p:cNvSpPr txBox="1"/>
          <p:nvPr/>
        </p:nvSpPr>
        <p:spPr>
          <a:xfrm>
            <a:off x="3663950" y="1780030"/>
            <a:ext cx="6635750" cy="954107"/>
          </a:xfrm>
          <a:prstGeom prst="rect">
            <a:avLst/>
          </a:prstGeom>
          <a:noFill/>
        </p:spPr>
        <p:txBody>
          <a:bodyPr wrap="square" rtlCol="0">
            <a:spAutoFit/>
          </a:bodyPr>
          <a:lstStyle/>
          <a:p>
            <a:r>
              <a:rPr lang="en-US" sz="2800" b="1" dirty="0">
                <a:solidFill>
                  <a:schemeClr val="accent5"/>
                </a:solidFill>
                <a:latin typeface="+mj-lt"/>
                <a:ea typeface="+mj-ea"/>
                <a:cs typeface="Arial" panose="020B0604020202020204" pitchFamily="34" charset="0"/>
              </a:rPr>
              <a:t>Click the “Group” button to group the shapes into an object.</a:t>
            </a:r>
          </a:p>
        </p:txBody>
      </p:sp>
      <p:pic>
        <p:nvPicPr>
          <p:cNvPr id="11" name="Picture 10">
            <a:extLst>
              <a:ext uri="{FF2B5EF4-FFF2-40B4-BE49-F238E27FC236}">
                <a16:creationId xmlns:a16="http://schemas.microsoft.com/office/drawing/2014/main" id="{2D715984-8A67-BF3D-9002-0D776904BAB6}"/>
              </a:ext>
            </a:extLst>
          </p:cNvPr>
          <p:cNvPicPr>
            <a:picLocks noChangeAspect="1"/>
          </p:cNvPicPr>
          <p:nvPr/>
        </p:nvPicPr>
        <p:blipFill>
          <a:blip r:embed="rId3"/>
          <a:stretch>
            <a:fillRect/>
          </a:stretch>
        </p:blipFill>
        <p:spPr>
          <a:xfrm>
            <a:off x="6864267" y="2724598"/>
            <a:ext cx="3225966" cy="2203563"/>
          </a:xfrm>
          <a:prstGeom prst="rect">
            <a:avLst/>
          </a:prstGeom>
        </p:spPr>
      </p:pic>
      <p:sp>
        <p:nvSpPr>
          <p:cNvPr id="12" name="TextBox 11">
            <a:extLst>
              <a:ext uri="{FF2B5EF4-FFF2-40B4-BE49-F238E27FC236}">
                <a16:creationId xmlns:a16="http://schemas.microsoft.com/office/drawing/2014/main" id="{BFFF623A-14F1-C168-4A78-218153F74F60}"/>
              </a:ext>
            </a:extLst>
          </p:cNvPr>
          <p:cNvSpPr txBox="1"/>
          <p:nvPr/>
        </p:nvSpPr>
        <p:spPr>
          <a:xfrm>
            <a:off x="717549" y="3175815"/>
            <a:ext cx="5257801" cy="954107"/>
          </a:xfrm>
          <a:prstGeom prst="rect">
            <a:avLst/>
          </a:prstGeom>
          <a:noFill/>
        </p:spPr>
        <p:txBody>
          <a:bodyPr wrap="square" rtlCol="0">
            <a:spAutoFit/>
          </a:bodyPr>
          <a:lstStyle/>
          <a:p>
            <a:r>
              <a:rPr lang="en-US" sz="2800" b="1" dirty="0">
                <a:solidFill>
                  <a:schemeClr val="accent5"/>
                </a:solidFill>
                <a:latin typeface="+mj-lt"/>
                <a:ea typeface="+mj-ea"/>
                <a:cs typeface="Arial" panose="020B0604020202020204" pitchFamily="34" charset="0"/>
              </a:rPr>
              <a:t>Your sphere should look something like this:</a:t>
            </a:r>
          </a:p>
        </p:txBody>
      </p:sp>
      <p:pic>
        <p:nvPicPr>
          <p:cNvPr id="14" name="Picture 13">
            <a:extLst>
              <a:ext uri="{FF2B5EF4-FFF2-40B4-BE49-F238E27FC236}">
                <a16:creationId xmlns:a16="http://schemas.microsoft.com/office/drawing/2014/main" id="{7D6F0495-FD4B-EA60-D117-9DE6D9195D0A}"/>
              </a:ext>
            </a:extLst>
          </p:cNvPr>
          <p:cNvPicPr>
            <a:picLocks noChangeAspect="1"/>
          </p:cNvPicPr>
          <p:nvPr/>
        </p:nvPicPr>
        <p:blipFill>
          <a:blip r:embed="rId4"/>
          <a:stretch>
            <a:fillRect/>
          </a:stretch>
        </p:blipFill>
        <p:spPr>
          <a:xfrm>
            <a:off x="4194040" y="3709138"/>
            <a:ext cx="1840540" cy="1672211"/>
          </a:xfrm>
          <a:prstGeom prst="rect">
            <a:avLst/>
          </a:prstGeom>
        </p:spPr>
      </p:pic>
    </p:spTree>
    <p:extLst>
      <p:ext uri="{BB962C8B-B14F-4D97-AF65-F5344CB8AC3E}">
        <p14:creationId xmlns:p14="http://schemas.microsoft.com/office/powerpoint/2010/main" val="1213252797"/>
      </p:ext>
    </p:extLst>
  </p:cSld>
  <p:clrMapOvr>
    <a:masterClrMapping/>
  </p:clrMapOvr>
</p:sld>
</file>

<file path=ppt/theme/theme1.xml><?xml version="1.0" encoding="utf-8"?>
<a:theme xmlns:a="http://schemas.openxmlformats.org/drawingml/2006/main" name="Office Theme">
  <a:themeElements>
    <a:clrScheme name="Custom 16">
      <a:dk1>
        <a:srgbClr val="000000"/>
      </a:dk1>
      <a:lt1>
        <a:srgbClr val="FFFFFF"/>
      </a:lt1>
      <a:dk2>
        <a:srgbClr val="574512"/>
      </a:dk2>
      <a:lt2>
        <a:srgbClr val="6C3C0D"/>
      </a:lt2>
      <a:accent1>
        <a:srgbClr val="DDDDDD"/>
      </a:accent1>
      <a:accent2>
        <a:srgbClr val="616A78"/>
      </a:accent2>
      <a:accent3>
        <a:srgbClr val="B18A2C"/>
      </a:accent3>
      <a:accent4>
        <a:srgbClr val="D87C1B"/>
      </a:accent4>
      <a:accent5>
        <a:srgbClr val="2E515E"/>
      </a:accent5>
      <a:accent6>
        <a:srgbClr val="1D7CB8"/>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sertion-Evidence-Template_Win32_CP_v19.potx" id="{F7F7AC7C-B7AB-44FD-AC83-76356AEA967F}" vid="{C271DA4D-3F28-4C4F-A66E-BDB8F32B9A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Assertion evidence presentation</Template>
  <TotalTime>190</TotalTime>
  <Words>398</Words>
  <Application>Microsoft Office PowerPoint</Application>
  <PresentationFormat>Widescreen</PresentationFormat>
  <Paragraphs>31</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How To Create The Death Star in TinkerCAD By: Peter Davis, Ato Koomson, and Huyen Pham</vt:lpstr>
      <vt:lpstr>This PowerPoint serves as a tutorial for building the Death Star in TinkerCAD</vt:lpstr>
      <vt:lpstr>Go to tinkercad.com and create a free personal account. Once in, create a 3D design.</vt:lpstr>
      <vt:lpstr>You will be greeted with a screen that looks as depicted. Note the cube in the top left corner, it is for changing your view. It will be critical later.</vt:lpstr>
      <vt:lpstr>Drag 2 spheres and a tube into the workplane from “Basic Shapes”. With one of the shapes selected, press the F key on your keyboard to center it on your screen.</vt:lpstr>
      <vt:lpstr>Select the top-center handle on the tube to open a dialogue box (just like a word document). Enter .5 to adjust the height to half a millimeter.</vt:lpstr>
      <vt:lpstr>Use the cone floating above the tube to elevate it to the middle of the sphere.</vt:lpstr>
      <vt:lpstr>Turn the tube into a hole. This makes it remove material at the intersection of shapes.</vt:lpstr>
      <vt:lpstr>With one shape selected, hold shift as you click the other. The top right corner of the screen should say “Shapes(2)”</vt:lpstr>
      <vt:lpstr>Make the second sphere a hole.</vt:lpstr>
      <vt:lpstr>Use the cone, as well as clicking and dragging, to align the spheres. The gray area will be what is taken out when you join the shapes, so make sure it’s as big as you want and in the right place.</vt:lpstr>
      <vt:lpstr>After grouping, your object should look something like this:</vt:lpstr>
      <vt:lpstr>You can change the color of your Death Star by clicking “Solid” and selecting a color.</vt:lpstr>
      <vt:lpstr>Congratulations, you’ve drawn a replica of the Death Star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Create The Death Star in TinkerCAD</dc:title>
  <dc:creator>Peter Davis</dc:creator>
  <cp:lastModifiedBy>Peter Davis</cp:lastModifiedBy>
  <cp:revision>1</cp:revision>
  <dcterms:created xsi:type="dcterms:W3CDTF">2023-11-28T21:31:06Z</dcterms:created>
  <dcterms:modified xsi:type="dcterms:W3CDTF">2023-11-29T00:41:12Z</dcterms:modified>
</cp:coreProperties>
</file>